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50292000" cy="37719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2F5597"/>
    <a:srgbClr val="ECF5E7"/>
    <a:srgbClr val="FFF7E1"/>
    <a:srgbClr val="E44D07"/>
    <a:srgbClr val="DAF791"/>
    <a:srgbClr val="FFFFFF"/>
    <a:srgbClr val="DD3513"/>
    <a:srgbClr val="EBF791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0" y="6172997"/>
            <a:ext cx="42748200" cy="13131800"/>
          </a:xfrm>
        </p:spPr>
        <p:txBody>
          <a:bodyPr anchor="b"/>
          <a:lstStyle>
            <a:lvl1pPr algn="ctr">
              <a:defRPr sz="3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0" y="19811209"/>
            <a:ext cx="37719000" cy="9106691"/>
          </a:xfrm>
        </p:spPr>
        <p:txBody>
          <a:bodyPr/>
          <a:lstStyle>
            <a:lvl1pPr marL="0" indent="0" algn="ctr">
              <a:buNone/>
              <a:defRPr sz="13200"/>
            </a:lvl1pPr>
            <a:lvl2pPr marL="2514600" indent="0" algn="ctr">
              <a:buNone/>
              <a:defRPr sz="11000"/>
            </a:lvl2pPr>
            <a:lvl3pPr marL="5029200" indent="0" algn="ctr">
              <a:buNone/>
              <a:defRPr sz="9900"/>
            </a:lvl3pPr>
            <a:lvl4pPr marL="7543800" indent="0" algn="ctr">
              <a:buNone/>
              <a:defRPr sz="8800"/>
            </a:lvl4pPr>
            <a:lvl5pPr marL="10058400" indent="0" algn="ctr">
              <a:buNone/>
              <a:defRPr sz="8800"/>
            </a:lvl5pPr>
            <a:lvl6pPr marL="12573000" indent="0" algn="ctr">
              <a:buNone/>
              <a:defRPr sz="8800"/>
            </a:lvl6pPr>
            <a:lvl7pPr marL="15087600" indent="0" algn="ctr">
              <a:buNone/>
              <a:defRPr sz="8800"/>
            </a:lvl7pPr>
            <a:lvl8pPr marL="17602200" indent="0" algn="ctr">
              <a:buNone/>
              <a:defRPr sz="8800"/>
            </a:lvl8pPr>
            <a:lvl9pPr marL="20116800" indent="0" algn="ctr">
              <a:buNone/>
              <a:defRPr sz="8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3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4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15" y="2008188"/>
            <a:ext cx="10844213" cy="31965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78" y="2008188"/>
            <a:ext cx="31903988" cy="31965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8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4" y="9403567"/>
            <a:ext cx="43376850" cy="15690054"/>
          </a:xfrm>
        </p:spPr>
        <p:txBody>
          <a:bodyPr anchor="b"/>
          <a:lstStyle>
            <a:lvl1pPr>
              <a:defRPr sz="3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4" y="25242055"/>
            <a:ext cx="43376850" cy="8251029"/>
          </a:xfrm>
        </p:spPr>
        <p:txBody>
          <a:bodyPr/>
          <a:lstStyle>
            <a:lvl1pPr marL="0" indent="0">
              <a:buNone/>
              <a:defRPr sz="13200">
                <a:solidFill>
                  <a:schemeClr val="tx1"/>
                </a:solidFill>
              </a:defRPr>
            </a:lvl1pPr>
            <a:lvl2pPr marL="251460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2pPr>
            <a:lvl3pPr marL="502920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3pPr>
            <a:lvl4pPr marL="75438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4pPr>
            <a:lvl5pPr marL="100584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5pPr>
            <a:lvl6pPr marL="125730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6pPr>
            <a:lvl7pPr marL="150876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7pPr>
            <a:lvl8pPr marL="176022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8pPr>
            <a:lvl9pPr marL="2011680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8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75" y="10040938"/>
            <a:ext cx="21374100" cy="23932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25" y="10040938"/>
            <a:ext cx="21374100" cy="23932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6" y="2008196"/>
            <a:ext cx="43376850" cy="72905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1" y="9246397"/>
            <a:ext cx="21275870" cy="4531516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4600" indent="0">
              <a:buNone/>
              <a:defRPr sz="11000" b="1"/>
            </a:lvl2pPr>
            <a:lvl3pPr marL="5029200" indent="0">
              <a:buNone/>
              <a:defRPr sz="9900" b="1"/>
            </a:lvl3pPr>
            <a:lvl4pPr marL="7543800" indent="0">
              <a:buNone/>
              <a:defRPr sz="8800" b="1"/>
            </a:lvl4pPr>
            <a:lvl5pPr marL="10058400" indent="0">
              <a:buNone/>
              <a:defRPr sz="8800" b="1"/>
            </a:lvl5pPr>
            <a:lvl6pPr marL="12573000" indent="0">
              <a:buNone/>
              <a:defRPr sz="8800" b="1"/>
            </a:lvl6pPr>
            <a:lvl7pPr marL="15087600" indent="0">
              <a:buNone/>
              <a:defRPr sz="8800" b="1"/>
            </a:lvl7pPr>
            <a:lvl8pPr marL="17602200" indent="0">
              <a:buNone/>
              <a:defRPr sz="8800" b="1"/>
            </a:lvl8pPr>
            <a:lvl9pPr marL="20116800" indent="0">
              <a:buNone/>
              <a:defRPr sz="8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1" y="13777913"/>
            <a:ext cx="21275870" cy="202652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28" y="9246397"/>
            <a:ext cx="21380651" cy="4531516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14600" indent="0">
              <a:buNone/>
              <a:defRPr sz="11000" b="1"/>
            </a:lvl2pPr>
            <a:lvl3pPr marL="5029200" indent="0">
              <a:buNone/>
              <a:defRPr sz="9900" b="1"/>
            </a:lvl3pPr>
            <a:lvl4pPr marL="7543800" indent="0">
              <a:buNone/>
              <a:defRPr sz="8800" b="1"/>
            </a:lvl4pPr>
            <a:lvl5pPr marL="10058400" indent="0">
              <a:buNone/>
              <a:defRPr sz="8800" b="1"/>
            </a:lvl5pPr>
            <a:lvl6pPr marL="12573000" indent="0">
              <a:buNone/>
              <a:defRPr sz="8800" b="1"/>
            </a:lvl6pPr>
            <a:lvl7pPr marL="15087600" indent="0">
              <a:buNone/>
              <a:defRPr sz="8800" b="1"/>
            </a:lvl7pPr>
            <a:lvl8pPr marL="17602200" indent="0">
              <a:buNone/>
              <a:defRPr sz="8800" b="1"/>
            </a:lvl8pPr>
            <a:lvl9pPr marL="20116800" indent="0">
              <a:buNone/>
              <a:defRPr sz="8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28" y="13777913"/>
            <a:ext cx="21380651" cy="202652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3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6" y="2514600"/>
            <a:ext cx="16220479" cy="8801100"/>
          </a:xfrm>
        </p:spPr>
        <p:txBody>
          <a:bodyPr anchor="b"/>
          <a:lstStyle>
            <a:lvl1pPr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1" y="5430846"/>
            <a:ext cx="25460325" cy="26804938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6" y="11315700"/>
            <a:ext cx="16220479" cy="20963734"/>
          </a:xfrm>
        </p:spPr>
        <p:txBody>
          <a:bodyPr/>
          <a:lstStyle>
            <a:lvl1pPr marL="0" indent="0">
              <a:buNone/>
              <a:defRPr sz="8800"/>
            </a:lvl1pPr>
            <a:lvl2pPr marL="2514600" indent="0">
              <a:buNone/>
              <a:defRPr sz="7700"/>
            </a:lvl2pPr>
            <a:lvl3pPr marL="5029200" indent="0">
              <a:buNone/>
              <a:defRPr sz="6600"/>
            </a:lvl3pPr>
            <a:lvl4pPr marL="7543800" indent="0">
              <a:buNone/>
              <a:defRPr sz="5500"/>
            </a:lvl4pPr>
            <a:lvl5pPr marL="10058400" indent="0">
              <a:buNone/>
              <a:defRPr sz="5500"/>
            </a:lvl5pPr>
            <a:lvl6pPr marL="12573000" indent="0">
              <a:buNone/>
              <a:defRPr sz="5500"/>
            </a:lvl6pPr>
            <a:lvl7pPr marL="15087600" indent="0">
              <a:buNone/>
              <a:defRPr sz="5500"/>
            </a:lvl7pPr>
            <a:lvl8pPr marL="17602200" indent="0">
              <a:buNone/>
              <a:defRPr sz="5500"/>
            </a:lvl8pPr>
            <a:lvl9pPr marL="20116800" indent="0">
              <a:buNone/>
              <a:defRPr sz="5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6" y="2514600"/>
            <a:ext cx="16220479" cy="8801100"/>
          </a:xfrm>
        </p:spPr>
        <p:txBody>
          <a:bodyPr anchor="b"/>
          <a:lstStyle>
            <a:lvl1pPr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1" y="5430846"/>
            <a:ext cx="25460325" cy="26804938"/>
          </a:xfrm>
        </p:spPr>
        <p:txBody>
          <a:bodyPr anchor="t"/>
          <a:lstStyle>
            <a:lvl1pPr marL="0" indent="0">
              <a:buNone/>
              <a:defRPr sz="17600"/>
            </a:lvl1pPr>
            <a:lvl2pPr marL="2514600" indent="0">
              <a:buNone/>
              <a:defRPr sz="15400"/>
            </a:lvl2pPr>
            <a:lvl3pPr marL="5029200" indent="0">
              <a:buNone/>
              <a:defRPr sz="13200"/>
            </a:lvl3pPr>
            <a:lvl4pPr marL="7543800" indent="0">
              <a:buNone/>
              <a:defRPr sz="11000"/>
            </a:lvl4pPr>
            <a:lvl5pPr marL="10058400" indent="0">
              <a:buNone/>
              <a:defRPr sz="11000"/>
            </a:lvl5pPr>
            <a:lvl6pPr marL="12573000" indent="0">
              <a:buNone/>
              <a:defRPr sz="11000"/>
            </a:lvl6pPr>
            <a:lvl7pPr marL="15087600" indent="0">
              <a:buNone/>
              <a:defRPr sz="11000"/>
            </a:lvl7pPr>
            <a:lvl8pPr marL="17602200" indent="0">
              <a:buNone/>
              <a:defRPr sz="11000"/>
            </a:lvl8pPr>
            <a:lvl9pPr marL="20116800" indent="0">
              <a:buNone/>
              <a:defRPr sz="1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6" y="11315700"/>
            <a:ext cx="16220479" cy="20963734"/>
          </a:xfrm>
        </p:spPr>
        <p:txBody>
          <a:bodyPr/>
          <a:lstStyle>
            <a:lvl1pPr marL="0" indent="0">
              <a:buNone/>
              <a:defRPr sz="8800"/>
            </a:lvl1pPr>
            <a:lvl2pPr marL="2514600" indent="0">
              <a:buNone/>
              <a:defRPr sz="7700"/>
            </a:lvl2pPr>
            <a:lvl3pPr marL="5029200" indent="0">
              <a:buNone/>
              <a:defRPr sz="6600"/>
            </a:lvl3pPr>
            <a:lvl4pPr marL="7543800" indent="0">
              <a:buNone/>
              <a:defRPr sz="5500"/>
            </a:lvl4pPr>
            <a:lvl5pPr marL="10058400" indent="0">
              <a:buNone/>
              <a:defRPr sz="5500"/>
            </a:lvl5pPr>
            <a:lvl6pPr marL="12573000" indent="0">
              <a:buNone/>
              <a:defRPr sz="5500"/>
            </a:lvl6pPr>
            <a:lvl7pPr marL="15087600" indent="0">
              <a:buNone/>
              <a:defRPr sz="5500"/>
            </a:lvl7pPr>
            <a:lvl8pPr marL="17602200" indent="0">
              <a:buNone/>
              <a:defRPr sz="5500"/>
            </a:lvl8pPr>
            <a:lvl9pPr marL="20116800" indent="0">
              <a:buNone/>
              <a:defRPr sz="5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75" y="2008196"/>
            <a:ext cx="43376850" cy="7290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75" y="10040938"/>
            <a:ext cx="43376850" cy="23932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75" y="34959933"/>
            <a:ext cx="1131570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00A9-588F-45FD-BF8A-C254942E1C0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25" y="34959933"/>
            <a:ext cx="1697355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25" y="34959933"/>
            <a:ext cx="11315700" cy="2008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29200" rtl="0" eaLnBrk="1" latinLnBrk="0" hangingPunct="1">
        <a:lnSpc>
          <a:spcPct val="90000"/>
        </a:lnSpc>
        <a:spcBef>
          <a:spcPct val="0"/>
        </a:spcBef>
        <a:buNone/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0" indent="-1257300" algn="l" defTabSz="5029200" rtl="0" eaLnBrk="1" latinLnBrk="0" hangingPunct="1">
        <a:lnSpc>
          <a:spcPct val="90000"/>
        </a:lnSpc>
        <a:spcBef>
          <a:spcPts val="55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0" indent="-1257300" algn="l" defTabSz="5029200" rtl="0" eaLnBrk="1" latinLnBrk="0" hangingPunct="1">
        <a:lnSpc>
          <a:spcPct val="90000"/>
        </a:lnSpc>
        <a:spcBef>
          <a:spcPts val="275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0" algn="l" defTabSz="5029200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C7D93-760F-4C7E-B83B-7A9BF731B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95358"/>
              </p:ext>
            </p:extLst>
          </p:nvPr>
        </p:nvGraphicFramePr>
        <p:xfrm>
          <a:off x="950400" y="4922518"/>
          <a:ext cx="47867320" cy="24405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7160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1012135">
                <a:tc>
                  <a:txBody>
                    <a:bodyPr/>
                    <a:lstStyle/>
                    <a:p>
                      <a:pPr algn="ctr"/>
                      <a:endParaRPr lang="en-US" sz="55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25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5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55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60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 anchor="b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4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12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228600" marR="228600" marT="9144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45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35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algn="ctr"/>
                      <a:r>
                        <a:rPr lang="en-US" sz="5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228600" marR="228600" marT="9144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70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3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228600" marR="228600" marT="9144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Rb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Rubidium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85.47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87.62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88.91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Zr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91.22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Nb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Niobium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92.91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Molybdenum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95.94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Technetium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(98)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101.07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Rhodium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102.91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106.42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107.87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112.41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114.82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118.71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121.76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+/-3,5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Tellurium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127.60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228600" marR="228600" marT="9144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126.90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Xenon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131.29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57809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132.91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137.33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Lutetium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174.97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Halfnium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178.49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Tantalum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180.95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183.84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186.21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190.23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192.22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195.08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196.97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200.59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204.38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207.20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208.98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+3,5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(209)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+4,2,6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Astatine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(210)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228600" marR="228600" marT="9144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(222)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78956"/>
                  </a:ext>
                </a:extLst>
              </a:tr>
              <a:tr h="333756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228600" marR="22860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(223)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(226)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**</a:t>
                      </a:r>
                    </a:p>
                  </a:txBody>
                  <a:tcPr marL="228600" marR="228600" marT="9144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Lr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Lawrencium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(266)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Rf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Rutherfordium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(267)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Dubnium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(268)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Seaborgium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Bh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Bohrium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(270)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Meitnerium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(278)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Darmstadtium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(281)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Rg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Roentgenium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(280)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Copernicium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(285)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Nihonium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(286)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Flerovium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Moscovium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Lv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Livermorium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(293)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Ts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Tennessine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Oganesson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670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FF831-3E22-451B-90F9-4739576DE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54183"/>
              </p:ext>
            </p:extLst>
          </p:nvPr>
        </p:nvGraphicFramePr>
        <p:xfrm>
          <a:off x="6751355" y="30206017"/>
          <a:ext cx="42087800" cy="662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104651844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200038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76459533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63232171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0466934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5253959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44719088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62591035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34388394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79311813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04093750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51867114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6800557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15982101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9592919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20742471"/>
                    </a:ext>
                  </a:extLst>
                </a:gridCol>
              </a:tblGrid>
              <a:tr h="3314595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0" dirty="0"/>
                        <a:t>Lanthanides*</a:t>
                      </a:r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0" dirty="0"/>
                    </a:p>
                  </a:txBody>
                  <a:tcPr marL="228600" marR="228600" marT="9144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Lanthanum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138.91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140.12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Praseodymium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140.91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144.24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Promethium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(145)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Samarium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150.36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151.97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Gadolinium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157.25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158.93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Dysprosium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162.50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Holmium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164.93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167.26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Thulium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168.93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Yb</a:t>
                      </a:r>
                      <a:endParaRPr kumimoji="0" lang="en-US" sz="5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173.05</a:t>
                      </a:r>
                      <a:endParaRPr kumimoji="0" lang="en-US" sz="7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83735"/>
                  </a:ext>
                </a:extLst>
              </a:tr>
              <a:tr h="3314595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0"/>
                        <a:t>Actinides**</a:t>
                      </a:r>
                      <a:endParaRPr lang="en-US" sz="7500" dirty="0"/>
                    </a:p>
                  </a:txBody>
                  <a:tcPr marL="228600" marR="228600" marT="91440" marB="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0" dirty="0"/>
                    </a:p>
                  </a:txBody>
                  <a:tcPr marL="228600" marR="228600" marT="9144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(227)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7500" dirty="0"/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232.04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Protactinium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231.04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238.03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Neptunium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(237)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Plutonium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(244)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Americium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(243)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Berkelium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Californium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(251)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Einsteinium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(252)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(257)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Mendelevium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(258)</a:t>
                      </a:r>
                      <a:endParaRPr kumimoji="0" lang="en-US" sz="7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Nobelium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(259)</a:t>
                      </a:r>
                      <a:endParaRPr kumimoji="0" lang="en-US" sz="7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  <a:endParaRPr kumimoji="0" lang="en-US" sz="7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228600" marR="228600" marT="9144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191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5031E0-945F-4EC5-AA99-AFF6F7B38B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64800" y="2886402"/>
          <a:ext cx="47000160" cy="2036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161491036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68389705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1018055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  <a:tr h="1018055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228600" marR="228600" marT="9144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3071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8D70B6-8ACE-4BB0-AB3B-E3991540B2C4}"/>
              </a:ext>
            </a:extLst>
          </p:cNvPr>
          <p:cNvSpPr txBox="1"/>
          <p:nvPr/>
        </p:nvSpPr>
        <p:spPr>
          <a:xfrm>
            <a:off x="0" y="578080"/>
            <a:ext cx="502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9431A1-8A6A-4A0A-A48A-5117A495B7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64806" y="30103822"/>
          <a:ext cx="3074035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035">
                  <a:extLst>
                    <a:ext uri="{9D8B030D-6E8A-4147-A177-3AD203B41FA5}">
                      <a16:colId xmlns:a16="http://schemas.microsoft.com/office/drawing/2014/main" val="250896541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6046501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Metal</a:t>
                      </a:r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6546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Metalloid</a:t>
                      </a:r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70478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Nonmetal</a:t>
                      </a:r>
                    </a:p>
                  </a:txBody>
                  <a:tcPr marL="228600" marR="228600" marT="228600" marB="2286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281153"/>
                  </a:ext>
                </a:extLst>
              </a:tr>
            </a:tbl>
          </a:graphicData>
        </a:graphic>
      </p:graphicFrame>
      <p:pic>
        <p:nvPicPr>
          <p:cNvPr id="3" name="Graphic 2" descr="Radioactive">
            <a:extLst>
              <a:ext uri="{FF2B5EF4-FFF2-40B4-BE49-F238E27FC236}">
                <a16:creationId xmlns:a16="http://schemas.microsoft.com/office/drawing/2014/main" id="{6F82F939-40E7-41D0-9288-DE3B5AD3C3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82830" y="22008637"/>
            <a:ext cx="594360" cy="594360"/>
          </a:xfrm>
          <a:prstGeom prst="rect">
            <a:avLst/>
          </a:prstGeom>
        </p:spPr>
      </p:pic>
      <p:pic>
        <p:nvPicPr>
          <p:cNvPr id="9" name="Graphic 8" descr="Radioactive">
            <a:extLst>
              <a:ext uri="{FF2B5EF4-FFF2-40B4-BE49-F238E27FC236}">
                <a16:creationId xmlns:a16="http://schemas.microsoft.com/office/drawing/2014/main" id="{788654F2-69CF-4AD2-AD88-FC93B113B0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7960" y="28698597"/>
            <a:ext cx="594360" cy="594360"/>
          </a:xfrm>
          <a:prstGeom prst="rect">
            <a:avLst/>
          </a:prstGeom>
        </p:spPr>
      </p:pic>
      <p:pic>
        <p:nvPicPr>
          <p:cNvPr id="10" name="Graphic 9" descr="Radioactive">
            <a:extLst>
              <a:ext uri="{FF2B5EF4-FFF2-40B4-BE49-F238E27FC236}">
                <a16:creationId xmlns:a16="http://schemas.microsoft.com/office/drawing/2014/main" id="{FF7E9943-3817-4B59-888E-9F1BC11AE9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7880" y="28698597"/>
            <a:ext cx="594360" cy="594360"/>
          </a:xfrm>
          <a:prstGeom prst="rect">
            <a:avLst/>
          </a:prstGeom>
        </p:spPr>
      </p:pic>
      <p:pic>
        <p:nvPicPr>
          <p:cNvPr id="11" name="Graphic 10" descr="Radioactive">
            <a:extLst>
              <a:ext uri="{FF2B5EF4-FFF2-40B4-BE49-F238E27FC236}">
                <a16:creationId xmlns:a16="http://schemas.microsoft.com/office/drawing/2014/main" id="{FDB984D8-69EA-462C-92B3-20AFEBCA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5050" y="28698597"/>
            <a:ext cx="594360" cy="594360"/>
          </a:xfrm>
          <a:prstGeom prst="rect">
            <a:avLst/>
          </a:prstGeom>
        </p:spPr>
      </p:pic>
      <p:pic>
        <p:nvPicPr>
          <p:cNvPr id="12" name="Graphic 11" descr="Radioactive">
            <a:extLst>
              <a:ext uri="{FF2B5EF4-FFF2-40B4-BE49-F238E27FC236}">
                <a16:creationId xmlns:a16="http://schemas.microsoft.com/office/drawing/2014/main" id="{84F98856-A63A-4B6F-ACA6-54FD99E03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4970" y="28698597"/>
            <a:ext cx="594360" cy="594360"/>
          </a:xfrm>
          <a:prstGeom prst="rect">
            <a:avLst/>
          </a:prstGeom>
        </p:spPr>
      </p:pic>
      <p:pic>
        <p:nvPicPr>
          <p:cNvPr id="13" name="Graphic 12" descr="Radioactive">
            <a:extLst>
              <a:ext uri="{FF2B5EF4-FFF2-40B4-BE49-F238E27FC236}">
                <a16:creationId xmlns:a16="http://schemas.microsoft.com/office/drawing/2014/main" id="{179742E7-4E13-4A4D-B63B-276BC3BE9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34890" y="28698597"/>
            <a:ext cx="594360" cy="594360"/>
          </a:xfrm>
          <a:prstGeom prst="rect">
            <a:avLst/>
          </a:prstGeom>
        </p:spPr>
      </p:pic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027293BD-1939-41F7-B1DD-7F385CDBCA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94810" y="28698597"/>
            <a:ext cx="594360" cy="594360"/>
          </a:xfrm>
          <a:prstGeom prst="rect">
            <a:avLst/>
          </a:prstGeom>
        </p:spPr>
      </p:pic>
      <p:pic>
        <p:nvPicPr>
          <p:cNvPr id="15" name="Graphic 14" descr="Radioactive">
            <a:extLst>
              <a:ext uri="{FF2B5EF4-FFF2-40B4-BE49-F238E27FC236}">
                <a16:creationId xmlns:a16="http://schemas.microsoft.com/office/drawing/2014/main" id="{52FC86C1-3154-40B2-AF78-7A6B5A2174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54730" y="28698597"/>
            <a:ext cx="594360" cy="594360"/>
          </a:xfrm>
          <a:prstGeom prst="rect">
            <a:avLst/>
          </a:prstGeom>
        </p:spPr>
      </p:pic>
      <p:pic>
        <p:nvPicPr>
          <p:cNvPr id="16" name="Graphic 15" descr="Radioactive">
            <a:extLst>
              <a:ext uri="{FF2B5EF4-FFF2-40B4-BE49-F238E27FC236}">
                <a16:creationId xmlns:a16="http://schemas.microsoft.com/office/drawing/2014/main" id="{2A0AD063-1C09-428B-AC3D-B438D966F4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14650" y="28698597"/>
            <a:ext cx="594360" cy="594360"/>
          </a:xfrm>
          <a:prstGeom prst="rect">
            <a:avLst/>
          </a:prstGeom>
        </p:spPr>
      </p:pic>
      <p:pic>
        <p:nvPicPr>
          <p:cNvPr id="17" name="Graphic 16" descr="Radioactive">
            <a:extLst>
              <a:ext uri="{FF2B5EF4-FFF2-40B4-BE49-F238E27FC236}">
                <a16:creationId xmlns:a16="http://schemas.microsoft.com/office/drawing/2014/main" id="{457CAB41-C467-4988-B55A-BB79B88A33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74570" y="28698597"/>
            <a:ext cx="594360" cy="594360"/>
          </a:xfrm>
          <a:prstGeom prst="rect">
            <a:avLst/>
          </a:prstGeom>
        </p:spPr>
      </p:pic>
      <p:pic>
        <p:nvPicPr>
          <p:cNvPr id="18" name="Graphic 17" descr="Radioactive">
            <a:extLst>
              <a:ext uri="{FF2B5EF4-FFF2-40B4-BE49-F238E27FC236}">
                <a16:creationId xmlns:a16="http://schemas.microsoft.com/office/drawing/2014/main" id="{22831E75-083B-46BF-8A0E-0F0DECC19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34490" y="28698597"/>
            <a:ext cx="594360" cy="594360"/>
          </a:xfrm>
          <a:prstGeom prst="rect">
            <a:avLst/>
          </a:prstGeom>
        </p:spPr>
      </p:pic>
      <p:pic>
        <p:nvPicPr>
          <p:cNvPr id="19" name="Graphic 18" descr="Radioactive">
            <a:extLst>
              <a:ext uri="{FF2B5EF4-FFF2-40B4-BE49-F238E27FC236}">
                <a16:creationId xmlns:a16="http://schemas.microsoft.com/office/drawing/2014/main" id="{E6703F2F-4576-4797-A437-B191011EF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94410" y="28698597"/>
            <a:ext cx="594360" cy="594360"/>
          </a:xfrm>
          <a:prstGeom prst="rect">
            <a:avLst/>
          </a:prstGeom>
        </p:spPr>
      </p:pic>
      <p:pic>
        <p:nvPicPr>
          <p:cNvPr id="20" name="Graphic 19" descr="Radioactive">
            <a:extLst>
              <a:ext uri="{FF2B5EF4-FFF2-40B4-BE49-F238E27FC236}">
                <a16:creationId xmlns:a16="http://schemas.microsoft.com/office/drawing/2014/main" id="{58914E34-D962-44E8-A722-FFA1CEBD5F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4330" y="28698597"/>
            <a:ext cx="594360" cy="594360"/>
          </a:xfrm>
          <a:prstGeom prst="rect">
            <a:avLst/>
          </a:prstGeom>
        </p:spPr>
      </p:pic>
      <p:pic>
        <p:nvPicPr>
          <p:cNvPr id="21" name="Graphic 20" descr="Radioactive">
            <a:extLst>
              <a:ext uri="{FF2B5EF4-FFF2-40B4-BE49-F238E27FC236}">
                <a16:creationId xmlns:a16="http://schemas.microsoft.com/office/drawing/2014/main" id="{4BAEA71C-E430-4276-B221-D3D00C8A8B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614250" y="28698597"/>
            <a:ext cx="594360" cy="594360"/>
          </a:xfrm>
          <a:prstGeom prst="rect">
            <a:avLst/>
          </a:prstGeom>
        </p:spPr>
      </p:pic>
      <p:pic>
        <p:nvPicPr>
          <p:cNvPr id="22" name="Graphic 21" descr="Radioactive">
            <a:extLst>
              <a:ext uri="{FF2B5EF4-FFF2-40B4-BE49-F238E27FC236}">
                <a16:creationId xmlns:a16="http://schemas.microsoft.com/office/drawing/2014/main" id="{3DFB0647-5C4A-4A28-B194-AF9C7C65FD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74170" y="28698597"/>
            <a:ext cx="594360" cy="594360"/>
          </a:xfrm>
          <a:prstGeom prst="rect">
            <a:avLst/>
          </a:prstGeom>
        </p:spPr>
      </p:pic>
      <p:pic>
        <p:nvPicPr>
          <p:cNvPr id="23" name="Graphic 22" descr="Radioactive">
            <a:extLst>
              <a:ext uri="{FF2B5EF4-FFF2-40B4-BE49-F238E27FC236}">
                <a16:creationId xmlns:a16="http://schemas.microsoft.com/office/drawing/2014/main" id="{B72A6764-2FA7-4B80-8B99-E53514244B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4090" y="28698597"/>
            <a:ext cx="594360" cy="594360"/>
          </a:xfrm>
          <a:prstGeom prst="rect">
            <a:avLst/>
          </a:prstGeom>
        </p:spPr>
      </p:pic>
      <p:pic>
        <p:nvPicPr>
          <p:cNvPr id="24" name="Graphic 23" descr="Radioactive">
            <a:extLst>
              <a:ext uri="{FF2B5EF4-FFF2-40B4-BE49-F238E27FC236}">
                <a16:creationId xmlns:a16="http://schemas.microsoft.com/office/drawing/2014/main" id="{5ADED27E-07C2-47EA-9603-72B0FCBAB8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94010" y="28698597"/>
            <a:ext cx="594360" cy="594360"/>
          </a:xfrm>
          <a:prstGeom prst="rect">
            <a:avLst/>
          </a:prstGeom>
        </p:spPr>
      </p:pic>
      <p:pic>
        <p:nvPicPr>
          <p:cNvPr id="29" name="Graphic 28" descr="Radioactive">
            <a:extLst>
              <a:ext uri="{FF2B5EF4-FFF2-40B4-BE49-F238E27FC236}">
                <a16:creationId xmlns:a16="http://schemas.microsoft.com/office/drawing/2014/main" id="{616C0CC3-E41C-4613-BDA5-0F4D58388A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53930" y="28698597"/>
            <a:ext cx="594360" cy="594360"/>
          </a:xfrm>
          <a:prstGeom prst="rect">
            <a:avLst/>
          </a:prstGeom>
        </p:spPr>
      </p:pic>
      <p:pic>
        <p:nvPicPr>
          <p:cNvPr id="30" name="Graphic 29" descr="Radioactive">
            <a:extLst>
              <a:ext uri="{FF2B5EF4-FFF2-40B4-BE49-F238E27FC236}">
                <a16:creationId xmlns:a16="http://schemas.microsoft.com/office/drawing/2014/main" id="{8E578049-7C75-413E-9110-7D507A2C35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13885" y="28698597"/>
            <a:ext cx="594360" cy="594360"/>
          </a:xfrm>
          <a:prstGeom prst="rect">
            <a:avLst/>
          </a:prstGeom>
        </p:spPr>
      </p:pic>
      <p:pic>
        <p:nvPicPr>
          <p:cNvPr id="33" name="Graphic 32" descr="Radioactive">
            <a:extLst>
              <a:ext uri="{FF2B5EF4-FFF2-40B4-BE49-F238E27FC236}">
                <a16:creationId xmlns:a16="http://schemas.microsoft.com/office/drawing/2014/main" id="{96804298-B332-4F07-A941-CE46EE0C0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86840" y="36164207"/>
            <a:ext cx="594360" cy="594360"/>
          </a:xfrm>
          <a:prstGeom prst="rect">
            <a:avLst/>
          </a:prstGeom>
        </p:spPr>
      </p:pic>
      <p:pic>
        <p:nvPicPr>
          <p:cNvPr id="34" name="Graphic 33" descr="Radioactive">
            <a:extLst>
              <a:ext uri="{FF2B5EF4-FFF2-40B4-BE49-F238E27FC236}">
                <a16:creationId xmlns:a16="http://schemas.microsoft.com/office/drawing/2014/main" id="{9D01C6BF-B4C3-49A9-969D-603F2C9E7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46760" y="36164207"/>
            <a:ext cx="594360" cy="594360"/>
          </a:xfrm>
          <a:prstGeom prst="rect">
            <a:avLst/>
          </a:prstGeom>
        </p:spPr>
      </p:pic>
      <p:pic>
        <p:nvPicPr>
          <p:cNvPr id="35" name="Graphic 34" descr="Radioactive">
            <a:extLst>
              <a:ext uri="{FF2B5EF4-FFF2-40B4-BE49-F238E27FC236}">
                <a16:creationId xmlns:a16="http://schemas.microsoft.com/office/drawing/2014/main" id="{8C110FE4-EE05-4398-AFF7-292D8F0FEC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06680" y="36164207"/>
            <a:ext cx="594360" cy="594360"/>
          </a:xfrm>
          <a:prstGeom prst="rect">
            <a:avLst/>
          </a:prstGeom>
        </p:spPr>
      </p:pic>
      <p:pic>
        <p:nvPicPr>
          <p:cNvPr id="36" name="Graphic 35" descr="Radioactive">
            <a:extLst>
              <a:ext uri="{FF2B5EF4-FFF2-40B4-BE49-F238E27FC236}">
                <a16:creationId xmlns:a16="http://schemas.microsoft.com/office/drawing/2014/main" id="{A66CFBC6-9861-4071-A5DB-A39C39CA35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66600" y="36164207"/>
            <a:ext cx="594360" cy="594360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67173AF8-D200-4283-BADC-3E67A10AF4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26520" y="36164207"/>
            <a:ext cx="594360" cy="594360"/>
          </a:xfrm>
          <a:prstGeom prst="rect">
            <a:avLst/>
          </a:prstGeom>
        </p:spPr>
      </p:pic>
      <p:pic>
        <p:nvPicPr>
          <p:cNvPr id="38" name="Graphic 37" descr="Radioactive">
            <a:extLst>
              <a:ext uri="{FF2B5EF4-FFF2-40B4-BE49-F238E27FC236}">
                <a16:creationId xmlns:a16="http://schemas.microsoft.com/office/drawing/2014/main" id="{EBCCB749-6130-4946-89B1-2942B358C3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86440" y="36164207"/>
            <a:ext cx="594360" cy="594360"/>
          </a:xfrm>
          <a:prstGeom prst="rect">
            <a:avLst/>
          </a:prstGeom>
        </p:spPr>
      </p:pic>
      <p:pic>
        <p:nvPicPr>
          <p:cNvPr id="39" name="Graphic 38" descr="Radioactive">
            <a:extLst>
              <a:ext uri="{FF2B5EF4-FFF2-40B4-BE49-F238E27FC236}">
                <a16:creationId xmlns:a16="http://schemas.microsoft.com/office/drawing/2014/main" id="{7EF5AD27-2D8F-4625-B427-C8D7A1723F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46360" y="36164207"/>
            <a:ext cx="594360" cy="594360"/>
          </a:xfrm>
          <a:prstGeom prst="rect">
            <a:avLst/>
          </a:prstGeom>
        </p:spPr>
      </p:pic>
      <p:pic>
        <p:nvPicPr>
          <p:cNvPr id="40" name="Graphic 39" descr="Radioactive">
            <a:extLst>
              <a:ext uri="{FF2B5EF4-FFF2-40B4-BE49-F238E27FC236}">
                <a16:creationId xmlns:a16="http://schemas.microsoft.com/office/drawing/2014/main" id="{66BD4E7D-889F-42CE-824A-F7CC1BC879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06280" y="36164207"/>
            <a:ext cx="594360" cy="594360"/>
          </a:xfrm>
          <a:prstGeom prst="rect">
            <a:avLst/>
          </a:prstGeom>
        </p:spPr>
      </p:pic>
      <p:pic>
        <p:nvPicPr>
          <p:cNvPr id="41" name="Graphic 40" descr="Radioactive">
            <a:extLst>
              <a:ext uri="{FF2B5EF4-FFF2-40B4-BE49-F238E27FC236}">
                <a16:creationId xmlns:a16="http://schemas.microsoft.com/office/drawing/2014/main" id="{5A79D32F-8351-4E4B-A984-BE3C2F6D77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66200" y="36164207"/>
            <a:ext cx="594360" cy="594360"/>
          </a:xfrm>
          <a:prstGeom prst="rect">
            <a:avLst/>
          </a:prstGeom>
        </p:spPr>
      </p:pic>
      <p:pic>
        <p:nvPicPr>
          <p:cNvPr id="42" name="Graphic 41" descr="Radioactive">
            <a:extLst>
              <a:ext uri="{FF2B5EF4-FFF2-40B4-BE49-F238E27FC236}">
                <a16:creationId xmlns:a16="http://schemas.microsoft.com/office/drawing/2014/main" id="{BF1439B4-67CF-49C8-95DC-2FE4747ACE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26120" y="36164207"/>
            <a:ext cx="594360" cy="594360"/>
          </a:xfrm>
          <a:prstGeom prst="rect">
            <a:avLst/>
          </a:prstGeom>
        </p:spPr>
      </p:pic>
      <p:pic>
        <p:nvPicPr>
          <p:cNvPr id="43" name="Graphic 42" descr="Radioactive">
            <a:extLst>
              <a:ext uri="{FF2B5EF4-FFF2-40B4-BE49-F238E27FC236}">
                <a16:creationId xmlns:a16="http://schemas.microsoft.com/office/drawing/2014/main" id="{E1083F68-E0F9-43AF-B981-22BC9C1211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86040" y="36164207"/>
            <a:ext cx="594360" cy="594360"/>
          </a:xfrm>
          <a:prstGeom prst="rect">
            <a:avLst/>
          </a:prstGeom>
        </p:spPr>
      </p:pic>
      <p:pic>
        <p:nvPicPr>
          <p:cNvPr id="44" name="Graphic 43" descr="Radioactive">
            <a:extLst>
              <a:ext uri="{FF2B5EF4-FFF2-40B4-BE49-F238E27FC236}">
                <a16:creationId xmlns:a16="http://schemas.microsoft.com/office/drawing/2014/main" id="{FE3BB112-3829-45C9-928D-18FDB5EB03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45960" y="36164207"/>
            <a:ext cx="594360" cy="594360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D4F45B33-6B6A-4D79-BBFA-9286009F07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05880" y="36164207"/>
            <a:ext cx="594360" cy="594360"/>
          </a:xfrm>
          <a:prstGeom prst="rect">
            <a:avLst/>
          </a:prstGeom>
        </p:spPr>
      </p:pic>
      <p:pic>
        <p:nvPicPr>
          <p:cNvPr id="46" name="Graphic 45" descr="Radioactive">
            <a:extLst>
              <a:ext uri="{FF2B5EF4-FFF2-40B4-BE49-F238E27FC236}">
                <a16:creationId xmlns:a16="http://schemas.microsoft.com/office/drawing/2014/main" id="{43349BF2-1F6B-46CC-AF58-CFCF93093A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65835" y="36164207"/>
            <a:ext cx="594360" cy="594360"/>
          </a:xfrm>
          <a:prstGeom prst="rect">
            <a:avLst/>
          </a:prstGeom>
        </p:spPr>
      </p:pic>
      <p:pic>
        <p:nvPicPr>
          <p:cNvPr id="47" name="Graphic 46" descr="Radioactive">
            <a:extLst>
              <a:ext uri="{FF2B5EF4-FFF2-40B4-BE49-F238E27FC236}">
                <a16:creationId xmlns:a16="http://schemas.microsoft.com/office/drawing/2014/main" id="{12DD096E-780A-4162-8491-3869E2BB38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26520" y="32849612"/>
            <a:ext cx="594360" cy="59436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8D83F12-E0AC-4E8F-A48A-A9F5A91BD833}"/>
              </a:ext>
            </a:extLst>
          </p:cNvPr>
          <p:cNvSpPr/>
          <p:nvPr/>
        </p:nvSpPr>
        <p:spPr>
          <a:xfrm>
            <a:off x="3642190" y="963687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004D0A-B969-4913-8290-384BEC433630}"/>
              </a:ext>
            </a:extLst>
          </p:cNvPr>
          <p:cNvSpPr/>
          <p:nvPr/>
        </p:nvSpPr>
        <p:spPr>
          <a:xfrm>
            <a:off x="6210110" y="963687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D5C349-1BF4-44ED-B719-4C99F0469925}"/>
              </a:ext>
            </a:extLst>
          </p:cNvPr>
          <p:cNvSpPr/>
          <p:nvPr/>
        </p:nvSpPr>
        <p:spPr>
          <a:xfrm>
            <a:off x="3642190" y="1297061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3CB853A-7491-48B7-BB3D-EDFC10248927}"/>
              </a:ext>
            </a:extLst>
          </p:cNvPr>
          <p:cNvSpPr/>
          <p:nvPr/>
        </p:nvSpPr>
        <p:spPr>
          <a:xfrm>
            <a:off x="6210110" y="1297061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79065A-E0E4-4D46-9DE0-16E18917B3D7}"/>
              </a:ext>
            </a:extLst>
          </p:cNvPr>
          <p:cNvSpPr/>
          <p:nvPr/>
        </p:nvSpPr>
        <p:spPr>
          <a:xfrm>
            <a:off x="364219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6E6FF-C711-412C-B2CD-A1458940CD15}"/>
              </a:ext>
            </a:extLst>
          </p:cNvPr>
          <p:cNvSpPr/>
          <p:nvPr/>
        </p:nvSpPr>
        <p:spPr>
          <a:xfrm>
            <a:off x="621011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67C65E-624D-4431-9D9E-4F068624FFA9}"/>
              </a:ext>
            </a:extLst>
          </p:cNvPr>
          <p:cNvSpPr/>
          <p:nvPr/>
        </p:nvSpPr>
        <p:spPr>
          <a:xfrm>
            <a:off x="364219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C22272-EC76-4C22-9939-33C01C037EE3}"/>
              </a:ext>
            </a:extLst>
          </p:cNvPr>
          <p:cNvSpPr/>
          <p:nvPr/>
        </p:nvSpPr>
        <p:spPr>
          <a:xfrm>
            <a:off x="621011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ECE259-19C1-49AF-9E88-0E278CA27453}"/>
              </a:ext>
            </a:extLst>
          </p:cNvPr>
          <p:cNvSpPr/>
          <p:nvPr/>
        </p:nvSpPr>
        <p:spPr>
          <a:xfrm>
            <a:off x="364219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82EFAF-6023-4028-98AC-DB876EA9CB35}"/>
              </a:ext>
            </a:extLst>
          </p:cNvPr>
          <p:cNvSpPr/>
          <p:nvPr/>
        </p:nvSpPr>
        <p:spPr>
          <a:xfrm>
            <a:off x="621011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350419-0708-4D21-9DAA-F0FB4CE4B6A5}"/>
              </a:ext>
            </a:extLst>
          </p:cNvPr>
          <p:cNvSpPr/>
          <p:nvPr/>
        </p:nvSpPr>
        <p:spPr>
          <a:xfrm>
            <a:off x="364219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5C29EC-258B-4B90-A531-4BE3824D9C83}"/>
              </a:ext>
            </a:extLst>
          </p:cNvPr>
          <p:cNvSpPr/>
          <p:nvPr/>
        </p:nvSpPr>
        <p:spPr>
          <a:xfrm>
            <a:off x="621011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00B30E-EDD1-4056-9905-22E2BF626006}"/>
              </a:ext>
            </a:extLst>
          </p:cNvPr>
          <p:cNvSpPr/>
          <p:nvPr/>
        </p:nvSpPr>
        <p:spPr>
          <a:xfrm>
            <a:off x="962009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61057F-FD86-44FC-A293-E946522CF10F}"/>
              </a:ext>
            </a:extLst>
          </p:cNvPr>
          <p:cNvSpPr/>
          <p:nvPr/>
        </p:nvSpPr>
        <p:spPr>
          <a:xfrm>
            <a:off x="1218801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4C48C5-0A14-42E9-A765-32D87FD05D2C}"/>
              </a:ext>
            </a:extLst>
          </p:cNvPr>
          <p:cNvSpPr/>
          <p:nvPr/>
        </p:nvSpPr>
        <p:spPr>
          <a:xfrm>
            <a:off x="962009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209609-B3F2-4DAA-BCF0-4F9B3352260B}"/>
              </a:ext>
            </a:extLst>
          </p:cNvPr>
          <p:cNvSpPr/>
          <p:nvPr/>
        </p:nvSpPr>
        <p:spPr>
          <a:xfrm>
            <a:off x="1218801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2763C8-5302-4395-837A-22B6C67203B8}"/>
              </a:ext>
            </a:extLst>
          </p:cNvPr>
          <p:cNvSpPr/>
          <p:nvPr/>
        </p:nvSpPr>
        <p:spPr>
          <a:xfrm>
            <a:off x="962009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0E4AD9-E3E9-425A-95B1-EA31DFFB38D3}"/>
              </a:ext>
            </a:extLst>
          </p:cNvPr>
          <p:cNvSpPr/>
          <p:nvPr/>
        </p:nvSpPr>
        <p:spPr>
          <a:xfrm>
            <a:off x="1218801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57746-8506-4295-AA07-2A29F72A4004}"/>
              </a:ext>
            </a:extLst>
          </p:cNvPr>
          <p:cNvSpPr/>
          <p:nvPr/>
        </p:nvSpPr>
        <p:spPr>
          <a:xfrm>
            <a:off x="962009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8BDBFD-1226-4413-8113-27AA1F4C7E5E}"/>
              </a:ext>
            </a:extLst>
          </p:cNvPr>
          <p:cNvSpPr/>
          <p:nvPr/>
        </p:nvSpPr>
        <p:spPr>
          <a:xfrm>
            <a:off x="1218801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105CF-9563-4488-9123-8C30E9942FC6}"/>
              </a:ext>
            </a:extLst>
          </p:cNvPr>
          <p:cNvSpPr/>
          <p:nvPr/>
        </p:nvSpPr>
        <p:spPr>
          <a:xfrm>
            <a:off x="1473212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75C3595-033D-4481-9634-62B5BE52CBF6}"/>
              </a:ext>
            </a:extLst>
          </p:cNvPr>
          <p:cNvSpPr/>
          <p:nvPr/>
        </p:nvSpPr>
        <p:spPr>
          <a:xfrm>
            <a:off x="1730004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D2BBCB-E62E-4355-8E3C-45EC754ECF2D}"/>
              </a:ext>
            </a:extLst>
          </p:cNvPr>
          <p:cNvSpPr/>
          <p:nvPr/>
        </p:nvSpPr>
        <p:spPr>
          <a:xfrm>
            <a:off x="1473212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EE03-F6B5-491C-846B-20A80953C312}"/>
              </a:ext>
            </a:extLst>
          </p:cNvPr>
          <p:cNvSpPr/>
          <p:nvPr/>
        </p:nvSpPr>
        <p:spPr>
          <a:xfrm>
            <a:off x="1730004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466FA8-68D6-4290-8C10-F0CF3D977212}"/>
              </a:ext>
            </a:extLst>
          </p:cNvPr>
          <p:cNvSpPr/>
          <p:nvPr/>
        </p:nvSpPr>
        <p:spPr>
          <a:xfrm>
            <a:off x="1473212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6B503A-5C79-4B6B-9EC7-207B08444A85}"/>
              </a:ext>
            </a:extLst>
          </p:cNvPr>
          <p:cNvSpPr/>
          <p:nvPr/>
        </p:nvSpPr>
        <p:spPr>
          <a:xfrm>
            <a:off x="1730004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19FD26-994D-46FD-B106-415E79E0BD1F}"/>
              </a:ext>
            </a:extLst>
          </p:cNvPr>
          <p:cNvSpPr/>
          <p:nvPr/>
        </p:nvSpPr>
        <p:spPr>
          <a:xfrm>
            <a:off x="1473212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4296E6-CD40-4FAA-8F39-198C126931F2}"/>
              </a:ext>
            </a:extLst>
          </p:cNvPr>
          <p:cNvSpPr/>
          <p:nvPr/>
        </p:nvSpPr>
        <p:spPr>
          <a:xfrm>
            <a:off x="1730004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9DDEEAD-C263-46B5-8989-E82ACE4DE453}"/>
              </a:ext>
            </a:extLst>
          </p:cNvPr>
          <p:cNvSpPr/>
          <p:nvPr/>
        </p:nvSpPr>
        <p:spPr>
          <a:xfrm>
            <a:off x="1985277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4E3A73-00E9-45FC-B6C6-EE456B4F5DDF}"/>
              </a:ext>
            </a:extLst>
          </p:cNvPr>
          <p:cNvSpPr/>
          <p:nvPr/>
        </p:nvSpPr>
        <p:spPr>
          <a:xfrm>
            <a:off x="2242069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1B27C6-B8B9-4244-8994-FBF800B35BA2}"/>
              </a:ext>
            </a:extLst>
          </p:cNvPr>
          <p:cNvSpPr/>
          <p:nvPr/>
        </p:nvSpPr>
        <p:spPr>
          <a:xfrm>
            <a:off x="1985277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7884A0-038B-4CF4-87F8-CF54F76924DF}"/>
              </a:ext>
            </a:extLst>
          </p:cNvPr>
          <p:cNvSpPr/>
          <p:nvPr/>
        </p:nvSpPr>
        <p:spPr>
          <a:xfrm>
            <a:off x="2242069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272F19-D9DE-44DB-859A-AB34EFCA2B20}"/>
              </a:ext>
            </a:extLst>
          </p:cNvPr>
          <p:cNvSpPr/>
          <p:nvPr/>
        </p:nvSpPr>
        <p:spPr>
          <a:xfrm>
            <a:off x="1985277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9DDDEE-51FE-454C-92C2-CC8118431349}"/>
              </a:ext>
            </a:extLst>
          </p:cNvPr>
          <p:cNvSpPr/>
          <p:nvPr/>
        </p:nvSpPr>
        <p:spPr>
          <a:xfrm>
            <a:off x="2242069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0E8E04-44D9-4E63-869A-B3E4E6553369}"/>
              </a:ext>
            </a:extLst>
          </p:cNvPr>
          <p:cNvSpPr/>
          <p:nvPr/>
        </p:nvSpPr>
        <p:spPr>
          <a:xfrm>
            <a:off x="1985277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D04CB0F-39BC-4ED4-BC8F-2AAD226AFE5A}"/>
              </a:ext>
            </a:extLst>
          </p:cNvPr>
          <p:cNvSpPr/>
          <p:nvPr/>
        </p:nvSpPr>
        <p:spPr>
          <a:xfrm>
            <a:off x="2242069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B782B4B-6FA6-4DE8-8F40-D859141B404D}"/>
              </a:ext>
            </a:extLst>
          </p:cNvPr>
          <p:cNvSpPr/>
          <p:nvPr/>
        </p:nvSpPr>
        <p:spPr>
          <a:xfrm>
            <a:off x="2496673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4289C15-05C7-4F92-A4B3-0360C4400D60}"/>
              </a:ext>
            </a:extLst>
          </p:cNvPr>
          <p:cNvSpPr/>
          <p:nvPr/>
        </p:nvSpPr>
        <p:spPr>
          <a:xfrm>
            <a:off x="2753465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8896238-0075-4EFD-9AC9-5AB15E0C0AF0}"/>
              </a:ext>
            </a:extLst>
          </p:cNvPr>
          <p:cNvSpPr/>
          <p:nvPr/>
        </p:nvSpPr>
        <p:spPr>
          <a:xfrm>
            <a:off x="2496673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68349FE-B00A-4374-8DA9-479A14811D17}"/>
              </a:ext>
            </a:extLst>
          </p:cNvPr>
          <p:cNvSpPr/>
          <p:nvPr/>
        </p:nvSpPr>
        <p:spPr>
          <a:xfrm>
            <a:off x="2753465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C58000-DFFE-480A-A771-E3A17FB9ACA4}"/>
              </a:ext>
            </a:extLst>
          </p:cNvPr>
          <p:cNvSpPr/>
          <p:nvPr/>
        </p:nvSpPr>
        <p:spPr>
          <a:xfrm>
            <a:off x="2496673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EDF343-5DA5-4679-BD1B-876427464251}"/>
              </a:ext>
            </a:extLst>
          </p:cNvPr>
          <p:cNvSpPr/>
          <p:nvPr/>
        </p:nvSpPr>
        <p:spPr>
          <a:xfrm>
            <a:off x="2753465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75A80C7-C4B3-41CE-AC85-16C05B19B5DA}"/>
              </a:ext>
            </a:extLst>
          </p:cNvPr>
          <p:cNvSpPr/>
          <p:nvPr/>
        </p:nvSpPr>
        <p:spPr>
          <a:xfrm>
            <a:off x="2496673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84F780B-A7F3-4255-9076-36842C5326F8}"/>
              </a:ext>
            </a:extLst>
          </p:cNvPr>
          <p:cNvSpPr/>
          <p:nvPr/>
        </p:nvSpPr>
        <p:spPr>
          <a:xfrm>
            <a:off x="2753465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698460-1A3C-455F-B2B6-71933007AEBF}"/>
              </a:ext>
            </a:extLst>
          </p:cNvPr>
          <p:cNvSpPr/>
          <p:nvPr/>
        </p:nvSpPr>
        <p:spPr>
          <a:xfrm>
            <a:off x="30087380" y="16304362"/>
            <a:ext cx="457200" cy="457200"/>
          </a:xfrm>
          <a:prstGeom prst="rect">
            <a:avLst/>
          </a:prstGeom>
          <a:solidFill>
            <a:srgbClr val="D2642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CB601E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8CB9AE-1019-4169-9B04-68EE1D62E188}"/>
              </a:ext>
            </a:extLst>
          </p:cNvPr>
          <p:cNvSpPr/>
          <p:nvPr/>
        </p:nvSpPr>
        <p:spPr>
          <a:xfrm>
            <a:off x="3265530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ED96B6-F25D-471B-98A1-F040B0D5506F}"/>
              </a:ext>
            </a:extLst>
          </p:cNvPr>
          <p:cNvSpPr/>
          <p:nvPr/>
        </p:nvSpPr>
        <p:spPr>
          <a:xfrm>
            <a:off x="3008738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EADFD3-F0BD-4953-A420-E8075FB772DE}"/>
              </a:ext>
            </a:extLst>
          </p:cNvPr>
          <p:cNvSpPr/>
          <p:nvPr/>
        </p:nvSpPr>
        <p:spPr>
          <a:xfrm>
            <a:off x="3265530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9594353-D7CE-4D52-9842-B55EB31BA1ED}"/>
              </a:ext>
            </a:extLst>
          </p:cNvPr>
          <p:cNvSpPr/>
          <p:nvPr/>
        </p:nvSpPr>
        <p:spPr>
          <a:xfrm>
            <a:off x="30087380" y="22983912"/>
            <a:ext cx="457200" cy="457200"/>
          </a:xfrm>
          <a:prstGeom prst="rect">
            <a:avLst/>
          </a:prstGeom>
          <a:solidFill>
            <a:srgbClr val="FDB603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FDB603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949DC7-47E0-45B7-8DD3-023E1D7860DF}"/>
              </a:ext>
            </a:extLst>
          </p:cNvPr>
          <p:cNvSpPr/>
          <p:nvPr/>
        </p:nvSpPr>
        <p:spPr>
          <a:xfrm>
            <a:off x="3008738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49189F-420B-4048-B471-72B675FA88D0}"/>
              </a:ext>
            </a:extLst>
          </p:cNvPr>
          <p:cNvSpPr/>
          <p:nvPr/>
        </p:nvSpPr>
        <p:spPr>
          <a:xfrm>
            <a:off x="3265530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27D572-163A-48AF-BB79-41855555DDE7}"/>
              </a:ext>
            </a:extLst>
          </p:cNvPr>
          <p:cNvSpPr/>
          <p:nvPr/>
        </p:nvSpPr>
        <p:spPr>
          <a:xfrm>
            <a:off x="35201345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6B633A2-4279-4B6B-9623-0D835A7F7122}"/>
              </a:ext>
            </a:extLst>
          </p:cNvPr>
          <p:cNvSpPr/>
          <p:nvPr/>
        </p:nvSpPr>
        <p:spPr>
          <a:xfrm>
            <a:off x="3779308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D09FC62-BF7B-4953-BB66-5094EA2F915C}"/>
              </a:ext>
            </a:extLst>
          </p:cNvPr>
          <p:cNvSpPr/>
          <p:nvPr/>
        </p:nvSpPr>
        <p:spPr>
          <a:xfrm>
            <a:off x="35201345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0819CC-959A-4F87-9BDB-1C9564FD4FAC}"/>
              </a:ext>
            </a:extLst>
          </p:cNvPr>
          <p:cNvSpPr/>
          <p:nvPr/>
        </p:nvSpPr>
        <p:spPr>
          <a:xfrm>
            <a:off x="37793080" y="1963810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D6A157-FD6F-4235-A944-62BCB716F35C}"/>
              </a:ext>
            </a:extLst>
          </p:cNvPr>
          <p:cNvSpPr/>
          <p:nvPr/>
        </p:nvSpPr>
        <p:spPr>
          <a:xfrm>
            <a:off x="35201345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4782E93-9465-4F31-AAC6-068ABFC3D820}"/>
              </a:ext>
            </a:extLst>
          </p:cNvPr>
          <p:cNvSpPr/>
          <p:nvPr/>
        </p:nvSpPr>
        <p:spPr>
          <a:xfrm>
            <a:off x="37793080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F7836A-DE9E-4F48-AFA0-59065DEEA56E}"/>
              </a:ext>
            </a:extLst>
          </p:cNvPr>
          <p:cNvSpPr/>
          <p:nvPr/>
        </p:nvSpPr>
        <p:spPr>
          <a:xfrm>
            <a:off x="35201345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21FB9-EF44-417C-ADF4-EE524DCED2DE}"/>
              </a:ext>
            </a:extLst>
          </p:cNvPr>
          <p:cNvSpPr/>
          <p:nvPr/>
        </p:nvSpPr>
        <p:spPr>
          <a:xfrm>
            <a:off x="3779308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F9ABA4-B8AD-4B61-8504-1AC0B4426C80}"/>
              </a:ext>
            </a:extLst>
          </p:cNvPr>
          <p:cNvSpPr/>
          <p:nvPr/>
        </p:nvSpPr>
        <p:spPr>
          <a:xfrm>
            <a:off x="40298180" y="16304362"/>
            <a:ext cx="457200" cy="45720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CC418C7-85C6-439B-84F9-8E0A3E95B5E3}"/>
              </a:ext>
            </a:extLst>
          </p:cNvPr>
          <p:cNvSpPr/>
          <p:nvPr/>
        </p:nvSpPr>
        <p:spPr>
          <a:xfrm>
            <a:off x="40298180" y="19638107"/>
            <a:ext cx="457200" cy="457200"/>
          </a:xfrm>
          <a:prstGeom prst="rect">
            <a:avLst/>
          </a:prstGeom>
          <a:solidFill>
            <a:srgbClr val="D4D2AC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D4D2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0C0BAA-598F-4384-9EBE-EC0A10E36FF6}"/>
              </a:ext>
            </a:extLst>
          </p:cNvPr>
          <p:cNvSpPr/>
          <p:nvPr/>
        </p:nvSpPr>
        <p:spPr>
          <a:xfrm>
            <a:off x="42913730" y="19638107"/>
            <a:ext cx="457200" cy="45720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1ECC76-46FA-4628-A8D2-22082377B4B9}"/>
              </a:ext>
            </a:extLst>
          </p:cNvPr>
          <p:cNvSpPr/>
          <p:nvPr/>
        </p:nvSpPr>
        <p:spPr>
          <a:xfrm>
            <a:off x="40298180" y="22983912"/>
            <a:ext cx="457200" cy="457200"/>
          </a:xfrm>
          <a:prstGeom prst="rect">
            <a:avLst/>
          </a:prstGeom>
          <a:solidFill>
            <a:srgbClr val="B7B475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B7B475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4D5E6-5D58-47B6-B5F5-E129E042A04B}"/>
              </a:ext>
            </a:extLst>
          </p:cNvPr>
          <p:cNvSpPr/>
          <p:nvPr/>
        </p:nvSpPr>
        <p:spPr>
          <a:xfrm>
            <a:off x="42889915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68482A-9020-4FD2-B739-A8F89FDFF27F}"/>
              </a:ext>
            </a:extLst>
          </p:cNvPr>
          <p:cNvSpPr/>
          <p:nvPr/>
        </p:nvSpPr>
        <p:spPr>
          <a:xfrm>
            <a:off x="4029818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171D74B-A40C-4FDE-A2A0-1101B3D5EAC1}"/>
              </a:ext>
            </a:extLst>
          </p:cNvPr>
          <p:cNvSpPr/>
          <p:nvPr/>
        </p:nvSpPr>
        <p:spPr>
          <a:xfrm>
            <a:off x="42913720" y="2631054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E6F431D-1A6C-4A16-87D2-758F390F8CAD}"/>
              </a:ext>
            </a:extLst>
          </p:cNvPr>
          <p:cNvSpPr/>
          <p:nvPr/>
        </p:nvSpPr>
        <p:spPr>
          <a:xfrm>
            <a:off x="35177530" y="9636872"/>
            <a:ext cx="457200" cy="45720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667C8E8-31C5-4D76-A09D-D207F9ECB19E}"/>
              </a:ext>
            </a:extLst>
          </p:cNvPr>
          <p:cNvSpPr/>
          <p:nvPr/>
        </p:nvSpPr>
        <p:spPr>
          <a:xfrm>
            <a:off x="37745450" y="9636872"/>
            <a:ext cx="457200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6350">
            <a:extrusionClr>
              <a:schemeClr val="tx1">
                <a:lumMod val="75000"/>
                <a:lumOff val="2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67D2A99-3C82-4787-A59A-96EC33F14E6D}"/>
              </a:ext>
            </a:extLst>
          </p:cNvPr>
          <p:cNvSpPr/>
          <p:nvPr/>
        </p:nvSpPr>
        <p:spPr>
          <a:xfrm>
            <a:off x="35177530" y="12970617"/>
            <a:ext cx="457200" cy="45720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221E6F-6D93-427F-AF18-456412D0B8FC}"/>
              </a:ext>
            </a:extLst>
          </p:cNvPr>
          <p:cNvSpPr/>
          <p:nvPr/>
        </p:nvSpPr>
        <p:spPr>
          <a:xfrm>
            <a:off x="37793080" y="12970617"/>
            <a:ext cx="457200" cy="457200"/>
          </a:xfrm>
          <a:prstGeom prst="rect">
            <a:avLst/>
          </a:prstGeom>
          <a:solidFill>
            <a:srgbClr val="6C7394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6C7394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2F2BC51-4A42-4BC4-A577-BDABCA2820E8}"/>
              </a:ext>
            </a:extLst>
          </p:cNvPr>
          <p:cNvSpPr/>
          <p:nvPr/>
        </p:nvSpPr>
        <p:spPr>
          <a:xfrm>
            <a:off x="42913730" y="12970617"/>
            <a:ext cx="457200" cy="457200"/>
          </a:xfrm>
          <a:prstGeom prst="rect">
            <a:avLst/>
          </a:prstGeom>
          <a:solidFill>
            <a:srgbClr val="FFFF66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FFFF66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CBE5E3-483A-4B59-BD56-8ECB56816A31}"/>
              </a:ext>
            </a:extLst>
          </p:cNvPr>
          <p:cNvSpPr/>
          <p:nvPr/>
        </p:nvSpPr>
        <p:spPr>
          <a:xfrm>
            <a:off x="45457835" y="19638107"/>
            <a:ext cx="457200" cy="457200"/>
          </a:xfrm>
          <a:prstGeom prst="rect">
            <a:avLst/>
          </a:prstGeom>
          <a:solidFill>
            <a:srgbClr val="9788AC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9788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2ADF7E-21A6-440F-8438-3882C7473058}"/>
              </a:ext>
            </a:extLst>
          </p:cNvPr>
          <p:cNvSpPr/>
          <p:nvPr/>
        </p:nvSpPr>
        <p:spPr>
          <a:xfrm>
            <a:off x="45457835" y="2298391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C839C62-F432-4522-BD30-5CA8A8FC4C7C}"/>
              </a:ext>
            </a:extLst>
          </p:cNvPr>
          <p:cNvSpPr/>
          <p:nvPr/>
        </p:nvSpPr>
        <p:spPr>
          <a:xfrm>
            <a:off x="4548164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336282-1CDB-49F8-81D7-D0E9FBC2D49B}"/>
              </a:ext>
            </a:extLst>
          </p:cNvPr>
          <p:cNvSpPr/>
          <p:nvPr/>
        </p:nvSpPr>
        <p:spPr>
          <a:xfrm>
            <a:off x="48049560" y="2631765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7538908-9EFF-4C64-B70A-C1F40976473E}"/>
              </a:ext>
            </a:extLst>
          </p:cNvPr>
          <p:cNvSpPr/>
          <p:nvPr/>
        </p:nvSpPr>
        <p:spPr>
          <a:xfrm>
            <a:off x="42913730" y="16896677"/>
            <a:ext cx="457200" cy="45720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11EED0F-EEA4-4433-BA58-ACF7D90CD588}"/>
              </a:ext>
            </a:extLst>
          </p:cNvPr>
          <p:cNvSpPr/>
          <p:nvPr/>
        </p:nvSpPr>
        <p:spPr>
          <a:xfrm>
            <a:off x="42913730" y="1630436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E32C9F3-340C-4848-96CF-46C1322FF303}"/>
              </a:ext>
            </a:extLst>
          </p:cNvPr>
          <p:cNvSpPr/>
          <p:nvPr/>
        </p:nvSpPr>
        <p:spPr>
          <a:xfrm>
            <a:off x="40298180" y="13587102"/>
            <a:ext cx="457200" cy="45720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83A9941-5FD1-48B6-B0FC-1BC6A46608FD}"/>
              </a:ext>
            </a:extLst>
          </p:cNvPr>
          <p:cNvSpPr/>
          <p:nvPr/>
        </p:nvSpPr>
        <p:spPr>
          <a:xfrm>
            <a:off x="40298180" y="12970617"/>
            <a:ext cx="457200" cy="457200"/>
          </a:xfrm>
          <a:prstGeom prst="rect">
            <a:avLst/>
          </a:prstGeom>
          <a:solidFill>
            <a:srgbClr val="FFFFFF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rgbClr val="FFFFFF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pic>
        <p:nvPicPr>
          <p:cNvPr id="130" name="Graphic 129" descr="Atom">
            <a:extLst>
              <a:ext uri="{FF2B5EF4-FFF2-40B4-BE49-F238E27FC236}">
                <a16:creationId xmlns:a16="http://schemas.microsoft.com/office/drawing/2014/main" id="{1C581A0F-54DF-426B-BC2F-F22D4E401D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733390" y="20137462"/>
            <a:ext cx="822960" cy="82296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402D650-9C5E-4826-90A0-E63431200725}"/>
              </a:ext>
            </a:extLst>
          </p:cNvPr>
          <p:cNvSpPr/>
          <p:nvPr/>
        </p:nvSpPr>
        <p:spPr>
          <a:xfrm>
            <a:off x="1468407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E7CF21F-CCD4-49A6-B83C-6E43DA6F718F}"/>
              </a:ext>
            </a:extLst>
          </p:cNvPr>
          <p:cNvSpPr/>
          <p:nvPr/>
        </p:nvSpPr>
        <p:spPr>
          <a:xfrm>
            <a:off x="1725199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5842D61-A3E6-40D9-B7D3-5D31241832DC}"/>
              </a:ext>
            </a:extLst>
          </p:cNvPr>
          <p:cNvSpPr/>
          <p:nvPr/>
        </p:nvSpPr>
        <p:spPr>
          <a:xfrm>
            <a:off x="1468407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3735A1C-D1BE-4609-9F64-B01696B7D60C}"/>
              </a:ext>
            </a:extLst>
          </p:cNvPr>
          <p:cNvSpPr/>
          <p:nvPr/>
        </p:nvSpPr>
        <p:spPr>
          <a:xfrm>
            <a:off x="1725199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6BB528D-5BBF-41CB-9AC6-737BF466E1EE}"/>
              </a:ext>
            </a:extLst>
          </p:cNvPr>
          <p:cNvSpPr/>
          <p:nvPr/>
        </p:nvSpPr>
        <p:spPr>
          <a:xfrm>
            <a:off x="1980472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4023F-BBCD-4172-945F-9B4DE8DECF3C}"/>
              </a:ext>
            </a:extLst>
          </p:cNvPr>
          <p:cNvSpPr/>
          <p:nvPr/>
        </p:nvSpPr>
        <p:spPr>
          <a:xfrm>
            <a:off x="2237264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E0DBFC0-8C0A-49F3-8C39-F5263B6C44F4}"/>
              </a:ext>
            </a:extLst>
          </p:cNvPr>
          <p:cNvSpPr/>
          <p:nvPr/>
        </p:nvSpPr>
        <p:spPr>
          <a:xfrm>
            <a:off x="1980472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1F47A17-798A-448B-A677-D564EDE5CDC4}"/>
              </a:ext>
            </a:extLst>
          </p:cNvPr>
          <p:cNvSpPr/>
          <p:nvPr/>
        </p:nvSpPr>
        <p:spPr>
          <a:xfrm>
            <a:off x="2237264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0800981-8A46-4819-A318-7DF23459DD6A}"/>
              </a:ext>
            </a:extLst>
          </p:cNvPr>
          <p:cNvSpPr/>
          <p:nvPr/>
        </p:nvSpPr>
        <p:spPr>
          <a:xfrm>
            <a:off x="2491675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9D09D8A-BA55-418E-89D7-2E25DE4202FA}"/>
              </a:ext>
            </a:extLst>
          </p:cNvPr>
          <p:cNvSpPr/>
          <p:nvPr/>
        </p:nvSpPr>
        <p:spPr>
          <a:xfrm>
            <a:off x="2748467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3BD432-0E07-48D5-827F-E31517BFCE71}"/>
              </a:ext>
            </a:extLst>
          </p:cNvPr>
          <p:cNvSpPr/>
          <p:nvPr/>
        </p:nvSpPr>
        <p:spPr>
          <a:xfrm>
            <a:off x="2491675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4D6A807-D05E-419C-B565-D27D8569815D}"/>
              </a:ext>
            </a:extLst>
          </p:cNvPr>
          <p:cNvSpPr/>
          <p:nvPr/>
        </p:nvSpPr>
        <p:spPr>
          <a:xfrm>
            <a:off x="2748467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AC3AB9-23FC-4460-9B8B-3779B2230B82}"/>
              </a:ext>
            </a:extLst>
          </p:cNvPr>
          <p:cNvSpPr/>
          <p:nvPr/>
        </p:nvSpPr>
        <p:spPr>
          <a:xfrm>
            <a:off x="3003740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DBE516-2947-495B-856A-1812B8E49A6C}"/>
              </a:ext>
            </a:extLst>
          </p:cNvPr>
          <p:cNvSpPr/>
          <p:nvPr/>
        </p:nvSpPr>
        <p:spPr>
          <a:xfrm>
            <a:off x="3260532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873A37B-70B9-4BBA-8AC0-DD0C8450EF13}"/>
              </a:ext>
            </a:extLst>
          </p:cNvPr>
          <p:cNvSpPr/>
          <p:nvPr/>
        </p:nvSpPr>
        <p:spPr>
          <a:xfrm>
            <a:off x="3003740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486917-4645-498E-A7BF-58268CCE6754}"/>
              </a:ext>
            </a:extLst>
          </p:cNvPr>
          <p:cNvSpPr/>
          <p:nvPr/>
        </p:nvSpPr>
        <p:spPr>
          <a:xfrm>
            <a:off x="3260532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77C138D-7EBF-4025-B8FF-63E22974C2A8}"/>
              </a:ext>
            </a:extLst>
          </p:cNvPr>
          <p:cNvSpPr/>
          <p:nvPr/>
        </p:nvSpPr>
        <p:spPr>
          <a:xfrm>
            <a:off x="3515136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BA56E43-BC86-4D35-A0C9-6B9B61923E74}"/>
              </a:ext>
            </a:extLst>
          </p:cNvPr>
          <p:cNvSpPr/>
          <p:nvPr/>
        </p:nvSpPr>
        <p:spPr>
          <a:xfrm>
            <a:off x="3771928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C4F2F3-44DF-47FD-A3CF-602E62DCB2EF}"/>
              </a:ext>
            </a:extLst>
          </p:cNvPr>
          <p:cNvSpPr/>
          <p:nvPr/>
        </p:nvSpPr>
        <p:spPr>
          <a:xfrm>
            <a:off x="3515136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E163E08-E979-401F-9C32-37FE45B11B64}"/>
              </a:ext>
            </a:extLst>
          </p:cNvPr>
          <p:cNvSpPr/>
          <p:nvPr/>
        </p:nvSpPr>
        <p:spPr>
          <a:xfrm>
            <a:off x="3771928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BCDFC5-A9F0-4A85-B4FB-89A99B93CCB3}"/>
              </a:ext>
            </a:extLst>
          </p:cNvPr>
          <p:cNvSpPr/>
          <p:nvPr/>
        </p:nvSpPr>
        <p:spPr>
          <a:xfrm>
            <a:off x="4028720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2163235-5F42-49AB-AAAA-7B052CADFDCA}"/>
              </a:ext>
            </a:extLst>
          </p:cNvPr>
          <p:cNvSpPr/>
          <p:nvPr/>
        </p:nvSpPr>
        <p:spPr>
          <a:xfrm>
            <a:off x="4285512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96A3FCF-BDE1-413F-95B8-0221E5DDDAA5}"/>
              </a:ext>
            </a:extLst>
          </p:cNvPr>
          <p:cNvSpPr/>
          <p:nvPr/>
        </p:nvSpPr>
        <p:spPr>
          <a:xfrm>
            <a:off x="4028720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55EF13E-8406-461D-A9EF-ED82F824B94B}"/>
              </a:ext>
            </a:extLst>
          </p:cNvPr>
          <p:cNvSpPr/>
          <p:nvPr/>
        </p:nvSpPr>
        <p:spPr>
          <a:xfrm>
            <a:off x="4285512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734BC41-69BE-4FC5-BE37-F9603CF075B9}"/>
              </a:ext>
            </a:extLst>
          </p:cNvPr>
          <p:cNvSpPr/>
          <p:nvPr/>
        </p:nvSpPr>
        <p:spPr>
          <a:xfrm>
            <a:off x="4540116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1C6690D-B4D0-4DF2-97C1-BC4BA4A64656}"/>
              </a:ext>
            </a:extLst>
          </p:cNvPr>
          <p:cNvSpPr/>
          <p:nvPr/>
        </p:nvSpPr>
        <p:spPr>
          <a:xfrm>
            <a:off x="47969080" y="30489642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F5F04F-7AAD-4C19-BA73-86A707C7A3D6}"/>
              </a:ext>
            </a:extLst>
          </p:cNvPr>
          <p:cNvSpPr/>
          <p:nvPr/>
        </p:nvSpPr>
        <p:spPr>
          <a:xfrm>
            <a:off x="4540116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12D197E-B686-4F96-A73A-928007924671}"/>
              </a:ext>
            </a:extLst>
          </p:cNvPr>
          <p:cNvSpPr/>
          <p:nvPr/>
        </p:nvSpPr>
        <p:spPr>
          <a:xfrm>
            <a:off x="47969080" y="33823387"/>
            <a:ext cx="4572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1270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pic>
        <p:nvPicPr>
          <p:cNvPr id="160" name="Graphic 159" descr="Atom">
            <a:extLst>
              <a:ext uri="{FF2B5EF4-FFF2-40B4-BE49-F238E27FC236}">
                <a16:creationId xmlns:a16="http://schemas.microsoft.com/office/drawing/2014/main" id="{EFC8BE28-3AF3-40A8-A76C-71EA104BF14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08640" y="26833972"/>
            <a:ext cx="822960" cy="822960"/>
          </a:xfrm>
          <a:prstGeom prst="rect">
            <a:avLst/>
          </a:prstGeom>
        </p:spPr>
      </p:pic>
      <p:pic>
        <p:nvPicPr>
          <p:cNvPr id="161" name="Graphic 160" descr="Atom">
            <a:extLst>
              <a:ext uri="{FF2B5EF4-FFF2-40B4-BE49-F238E27FC236}">
                <a16:creationId xmlns:a16="http://schemas.microsoft.com/office/drawing/2014/main" id="{C935903A-0FD9-40DD-A16D-F24CC5484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69095" y="26833972"/>
            <a:ext cx="822960" cy="822960"/>
          </a:xfrm>
          <a:prstGeom prst="rect">
            <a:avLst/>
          </a:prstGeom>
        </p:spPr>
      </p:pic>
      <p:pic>
        <p:nvPicPr>
          <p:cNvPr id="162" name="Graphic 161" descr="Atom">
            <a:extLst>
              <a:ext uri="{FF2B5EF4-FFF2-40B4-BE49-F238E27FC236}">
                <a16:creationId xmlns:a16="http://schemas.microsoft.com/office/drawing/2014/main" id="{9AD55D22-38A8-43F9-B0C9-1B59B4331F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29550" y="26833972"/>
            <a:ext cx="822960" cy="822960"/>
          </a:xfrm>
          <a:prstGeom prst="rect">
            <a:avLst/>
          </a:prstGeom>
        </p:spPr>
      </p:pic>
      <p:pic>
        <p:nvPicPr>
          <p:cNvPr id="163" name="Graphic 162" descr="Atom">
            <a:extLst>
              <a:ext uri="{FF2B5EF4-FFF2-40B4-BE49-F238E27FC236}">
                <a16:creationId xmlns:a16="http://schemas.microsoft.com/office/drawing/2014/main" id="{AB863435-F06A-454D-A927-C9624C2072D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90005" y="26833972"/>
            <a:ext cx="822960" cy="822960"/>
          </a:xfrm>
          <a:prstGeom prst="rect">
            <a:avLst/>
          </a:prstGeom>
        </p:spPr>
      </p:pic>
      <p:pic>
        <p:nvPicPr>
          <p:cNvPr id="164" name="Graphic 163" descr="Atom">
            <a:extLst>
              <a:ext uri="{FF2B5EF4-FFF2-40B4-BE49-F238E27FC236}">
                <a16:creationId xmlns:a16="http://schemas.microsoft.com/office/drawing/2014/main" id="{2B6A5542-4E6F-4C74-A81E-A46716336E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750460" y="26833972"/>
            <a:ext cx="822960" cy="822960"/>
          </a:xfrm>
          <a:prstGeom prst="rect">
            <a:avLst/>
          </a:prstGeom>
        </p:spPr>
      </p:pic>
      <p:pic>
        <p:nvPicPr>
          <p:cNvPr id="165" name="Graphic 164" descr="Atom">
            <a:extLst>
              <a:ext uri="{FF2B5EF4-FFF2-40B4-BE49-F238E27FC236}">
                <a16:creationId xmlns:a16="http://schemas.microsoft.com/office/drawing/2014/main" id="{8609AA58-FEFC-4085-A353-204562182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310915" y="26833972"/>
            <a:ext cx="822960" cy="822960"/>
          </a:xfrm>
          <a:prstGeom prst="rect">
            <a:avLst/>
          </a:prstGeom>
        </p:spPr>
      </p:pic>
      <p:pic>
        <p:nvPicPr>
          <p:cNvPr id="166" name="Graphic 165" descr="Atom">
            <a:extLst>
              <a:ext uri="{FF2B5EF4-FFF2-40B4-BE49-F238E27FC236}">
                <a16:creationId xmlns:a16="http://schemas.microsoft.com/office/drawing/2014/main" id="{149CEDA1-3291-44E8-87FA-F7E8D21FF86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71370" y="26833972"/>
            <a:ext cx="822960" cy="822960"/>
          </a:xfrm>
          <a:prstGeom prst="rect">
            <a:avLst/>
          </a:prstGeom>
        </p:spPr>
      </p:pic>
      <p:pic>
        <p:nvPicPr>
          <p:cNvPr id="167" name="Graphic 166" descr="Atom">
            <a:extLst>
              <a:ext uri="{FF2B5EF4-FFF2-40B4-BE49-F238E27FC236}">
                <a16:creationId xmlns:a16="http://schemas.microsoft.com/office/drawing/2014/main" id="{BC550B64-3841-484E-AFFF-9D016FC021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31825" y="26833972"/>
            <a:ext cx="822960" cy="822960"/>
          </a:xfrm>
          <a:prstGeom prst="rect">
            <a:avLst/>
          </a:prstGeom>
        </p:spPr>
      </p:pic>
      <p:pic>
        <p:nvPicPr>
          <p:cNvPr id="168" name="Graphic 167" descr="Atom">
            <a:extLst>
              <a:ext uri="{FF2B5EF4-FFF2-40B4-BE49-F238E27FC236}">
                <a16:creationId xmlns:a16="http://schemas.microsoft.com/office/drawing/2014/main" id="{1448ACAC-6BFD-40EE-AB69-F9A6FF6232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92280" y="26833972"/>
            <a:ext cx="822960" cy="822960"/>
          </a:xfrm>
          <a:prstGeom prst="rect">
            <a:avLst/>
          </a:prstGeom>
        </p:spPr>
      </p:pic>
      <p:pic>
        <p:nvPicPr>
          <p:cNvPr id="169" name="Graphic 168" descr="Atom">
            <a:extLst>
              <a:ext uri="{FF2B5EF4-FFF2-40B4-BE49-F238E27FC236}">
                <a16:creationId xmlns:a16="http://schemas.microsoft.com/office/drawing/2014/main" id="{DB128ED1-17A8-4641-B7D7-46A7DCF1A6D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552735" y="26833972"/>
            <a:ext cx="822960" cy="822960"/>
          </a:xfrm>
          <a:prstGeom prst="rect">
            <a:avLst/>
          </a:prstGeom>
        </p:spPr>
      </p:pic>
      <p:pic>
        <p:nvPicPr>
          <p:cNvPr id="170" name="Graphic 169" descr="Atom">
            <a:extLst>
              <a:ext uri="{FF2B5EF4-FFF2-40B4-BE49-F238E27FC236}">
                <a16:creationId xmlns:a16="http://schemas.microsoft.com/office/drawing/2014/main" id="{F271E9C4-D344-412D-83A4-EC9271C6E5C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13190" y="26833972"/>
            <a:ext cx="822960" cy="822960"/>
          </a:xfrm>
          <a:prstGeom prst="rect">
            <a:avLst/>
          </a:prstGeom>
        </p:spPr>
      </p:pic>
      <p:pic>
        <p:nvPicPr>
          <p:cNvPr id="171" name="Graphic 170" descr="Atom">
            <a:extLst>
              <a:ext uri="{FF2B5EF4-FFF2-40B4-BE49-F238E27FC236}">
                <a16:creationId xmlns:a16="http://schemas.microsoft.com/office/drawing/2014/main" id="{4EF69D59-1EC0-4DD4-B497-D6C59ACB7F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73645" y="26833972"/>
            <a:ext cx="822960" cy="822960"/>
          </a:xfrm>
          <a:prstGeom prst="rect">
            <a:avLst/>
          </a:prstGeom>
        </p:spPr>
      </p:pic>
      <p:pic>
        <p:nvPicPr>
          <p:cNvPr id="172" name="Graphic 171" descr="Atom">
            <a:extLst>
              <a:ext uri="{FF2B5EF4-FFF2-40B4-BE49-F238E27FC236}">
                <a16:creationId xmlns:a16="http://schemas.microsoft.com/office/drawing/2014/main" id="{844D1AF7-2AFB-4A1F-A967-B1BA98FC93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34100" y="26833972"/>
            <a:ext cx="822960" cy="822960"/>
          </a:xfrm>
          <a:prstGeom prst="rect">
            <a:avLst/>
          </a:prstGeom>
        </p:spPr>
      </p:pic>
      <p:pic>
        <p:nvPicPr>
          <p:cNvPr id="173" name="Graphic 172" descr="Atom">
            <a:extLst>
              <a:ext uri="{FF2B5EF4-FFF2-40B4-BE49-F238E27FC236}">
                <a16:creationId xmlns:a16="http://schemas.microsoft.com/office/drawing/2014/main" id="{99E75045-603D-45FD-A780-81A483F5E8D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94555" y="26833972"/>
            <a:ext cx="822960" cy="822960"/>
          </a:xfrm>
          <a:prstGeom prst="rect">
            <a:avLst/>
          </a:prstGeom>
        </p:spPr>
      </p:pic>
      <p:pic>
        <p:nvPicPr>
          <p:cNvPr id="174" name="Graphic 173" descr="Atom">
            <a:extLst>
              <a:ext uri="{FF2B5EF4-FFF2-40B4-BE49-F238E27FC236}">
                <a16:creationId xmlns:a16="http://schemas.microsoft.com/office/drawing/2014/main" id="{2CC4D2AE-5BB0-433A-A12C-F621FAE77F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55010" y="26833972"/>
            <a:ext cx="822960" cy="822960"/>
          </a:xfrm>
          <a:prstGeom prst="rect">
            <a:avLst/>
          </a:prstGeom>
        </p:spPr>
      </p:pic>
      <p:pic>
        <p:nvPicPr>
          <p:cNvPr id="175" name="Graphic 174" descr="Atom">
            <a:extLst>
              <a:ext uri="{FF2B5EF4-FFF2-40B4-BE49-F238E27FC236}">
                <a16:creationId xmlns:a16="http://schemas.microsoft.com/office/drawing/2014/main" id="{839F9846-0949-488C-B5E9-E94DDE2C7B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15450" y="26833972"/>
            <a:ext cx="822960" cy="822960"/>
          </a:xfrm>
          <a:prstGeom prst="rect">
            <a:avLst/>
          </a:prstGeom>
        </p:spPr>
      </p:pic>
      <p:pic>
        <p:nvPicPr>
          <p:cNvPr id="178" name="Graphic 177" descr="Atom">
            <a:extLst>
              <a:ext uri="{FF2B5EF4-FFF2-40B4-BE49-F238E27FC236}">
                <a16:creationId xmlns:a16="http://schemas.microsoft.com/office/drawing/2014/main" id="{B1F24D21-D347-4CD8-BAB9-12D86EFAAB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23320" y="34338887"/>
            <a:ext cx="822960" cy="822960"/>
          </a:xfrm>
          <a:prstGeom prst="rect">
            <a:avLst/>
          </a:prstGeom>
        </p:spPr>
      </p:pic>
      <p:pic>
        <p:nvPicPr>
          <p:cNvPr id="179" name="Graphic 178" descr="Atom">
            <a:extLst>
              <a:ext uri="{FF2B5EF4-FFF2-40B4-BE49-F238E27FC236}">
                <a16:creationId xmlns:a16="http://schemas.microsoft.com/office/drawing/2014/main" id="{DD9457DB-E91C-477F-B774-3FD14CCB48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83775" y="34338887"/>
            <a:ext cx="822960" cy="822960"/>
          </a:xfrm>
          <a:prstGeom prst="rect">
            <a:avLst/>
          </a:prstGeom>
        </p:spPr>
      </p:pic>
      <p:pic>
        <p:nvPicPr>
          <p:cNvPr id="180" name="Graphic 179" descr="Atom">
            <a:extLst>
              <a:ext uri="{FF2B5EF4-FFF2-40B4-BE49-F238E27FC236}">
                <a16:creationId xmlns:a16="http://schemas.microsoft.com/office/drawing/2014/main" id="{E481D9DF-0C50-4EDD-96DB-6C6D74F54F1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44230" y="34338887"/>
            <a:ext cx="822960" cy="822960"/>
          </a:xfrm>
          <a:prstGeom prst="rect">
            <a:avLst/>
          </a:prstGeom>
        </p:spPr>
      </p:pic>
      <p:pic>
        <p:nvPicPr>
          <p:cNvPr id="181" name="Graphic 180" descr="Atom">
            <a:extLst>
              <a:ext uri="{FF2B5EF4-FFF2-40B4-BE49-F238E27FC236}">
                <a16:creationId xmlns:a16="http://schemas.microsoft.com/office/drawing/2014/main" id="{1B5D5411-22C9-482C-B4CC-18011CB0A0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504685" y="34338887"/>
            <a:ext cx="822960" cy="822960"/>
          </a:xfrm>
          <a:prstGeom prst="rect">
            <a:avLst/>
          </a:prstGeom>
        </p:spPr>
      </p:pic>
      <p:pic>
        <p:nvPicPr>
          <p:cNvPr id="182" name="Graphic 181" descr="Atom">
            <a:extLst>
              <a:ext uri="{FF2B5EF4-FFF2-40B4-BE49-F238E27FC236}">
                <a16:creationId xmlns:a16="http://schemas.microsoft.com/office/drawing/2014/main" id="{CF10E883-3D37-4B86-9C72-7D76F4934B5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65140" y="34338887"/>
            <a:ext cx="822960" cy="822960"/>
          </a:xfrm>
          <a:prstGeom prst="rect">
            <a:avLst/>
          </a:prstGeom>
        </p:spPr>
      </p:pic>
      <p:pic>
        <p:nvPicPr>
          <p:cNvPr id="183" name="Graphic 182" descr="Atom">
            <a:extLst>
              <a:ext uri="{FF2B5EF4-FFF2-40B4-BE49-F238E27FC236}">
                <a16:creationId xmlns:a16="http://schemas.microsoft.com/office/drawing/2014/main" id="{0C2A6374-B4C5-488C-B14F-2C76B2BB2F8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25595" y="34338887"/>
            <a:ext cx="822960" cy="822960"/>
          </a:xfrm>
          <a:prstGeom prst="rect">
            <a:avLst/>
          </a:prstGeom>
        </p:spPr>
      </p:pic>
      <p:pic>
        <p:nvPicPr>
          <p:cNvPr id="184" name="Graphic 183" descr="Atom">
            <a:extLst>
              <a:ext uri="{FF2B5EF4-FFF2-40B4-BE49-F238E27FC236}">
                <a16:creationId xmlns:a16="http://schemas.microsoft.com/office/drawing/2014/main" id="{BFB27FE0-B7D2-4D27-9403-E3963A86DE1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86050" y="34338887"/>
            <a:ext cx="822960" cy="822960"/>
          </a:xfrm>
          <a:prstGeom prst="rect">
            <a:avLst/>
          </a:prstGeom>
        </p:spPr>
      </p:pic>
      <p:pic>
        <p:nvPicPr>
          <p:cNvPr id="185" name="Graphic 184" descr="Atom">
            <a:extLst>
              <a:ext uri="{FF2B5EF4-FFF2-40B4-BE49-F238E27FC236}">
                <a16:creationId xmlns:a16="http://schemas.microsoft.com/office/drawing/2014/main" id="{9EAB93B4-79D2-47EF-B04E-BA9698224B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46505" y="34338887"/>
            <a:ext cx="822960" cy="822960"/>
          </a:xfrm>
          <a:prstGeom prst="rect">
            <a:avLst/>
          </a:prstGeom>
        </p:spPr>
      </p:pic>
      <p:pic>
        <p:nvPicPr>
          <p:cNvPr id="186" name="Graphic 185" descr="Atom">
            <a:extLst>
              <a:ext uri="{FF2B5EF4-FFF2-40B4-BE49-F238E27FC236}">
                <a16:creationId xmlns:a16="http://schemas.microsoft.com/office/drawing/2014/main" id="{70A74CB0-7E4E-4529-8820-4713AA3725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06960" y="34338887"/>
            <a:ext cx="822960" cy="822960"/>
          </a:xfrm>
          <a:prstGeom prst="rect">
            <a:avLst/>
          </a:prstGeom>
        </p:spPr>
      </p:pic>
      <p:pic>
        <p:nvPicPr>
          <p:cNvPr id="187" name="Graphic 186" descr="Atom">
            <a:extLst>
              <a:ext uri="{FF2B5EF4-FFF2-40B4-BE49-F238E27FC236}">
                <a16:creationId xmlns:a16="http://schemas.microsoft.com/office/drawing/2014/main" id="{E4B03D08-8B56-4454-A0DD-7F456622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67400" y="34338887"/>
            <a:ext cx="822960" cy="822960"/>
          </a:xfrm>
          <a:prstGeom prst="rect">
            <a:avLst/>
          </a:prstGeom>
        </p:spPr>
      </p:pic>
      <p:sp>
        <p:nvSpPr>
          <p:cNvPr id="203" name="Cloud 202">
            <a:extLst>
              <a:ext uri="{FF2B5EF4-FFF2-40B4-BE49-F238E27FC236}">
                <a16:creationId xmlns:a16="http://schemas.microsoft.com/office/drawing/2014/main" id="{6C06FE97-44D6-4542-BBD7-2393A0CB9E88}"/>
              </a:ext>
            </a:extLst>
          </p:cNvPr>
          <p:cNvSpPr/>
          <p:nvPr/>
        </p:nvSpPr>
        <p:spPr>
          <a:xfrm>
            <a:off x="39987660" y="952718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04" name="Cloud 203">
            <a:extLst>
              <a:ext uri="{FF2B5EF4-FFF2-40B4-BE49-F238E27FC236}">
                <a16:creationId xmlns:a16="http://schemas.microsoft.com/office/drawing/2014/main" id="{1ADD0F20-78EC-4AF0-81B0-363D5FFF99E3}"/>
              </a:ext>
            </a:extLst>
          </p:cNvPr>
          <p:cNvSpPr/>
          <p:nvPr/>
        </p:nvSpPr>
        <p:spPr>
          <a:xfrm>
            <a:off x="42547975" y="952718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05" name="Cloud 204">
            <a:extLst>
              <a:ext uri="{FF2B5EF4-FFF2-40B4-BE49-F238E27FC236}">
                <a16:creationId xmlns:a16="http://schemas.microsoft.com/office/drawing/2014/main" id="{1130F47D-DA71-4AB2-B279-F9535D94F501}"/>
              </a:ext>
            </a:extLst>
          </p:cNvPr>
          <p:cNvSpPr/>
          <p:nvPr/>
        </p:nvSpPr>
        <p:spPr>
          <a:xfrm>
            <a:off x="45108290" y="952718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06" name="Cloud 205">
            <a:extLst>
              <a:ext uri="{FF2B5EF4-FFF2-40B4-BE49-F238E27FC236}">
                <a16:creationId xmlns:a16="http://schemas.microsoft.com/office/drawing/2014/main" id="{A4805A61-3CBC-4495-898F-5D8032276C8B}"/>
              </a:ext>
            </a:extLst>
          </p:cNvPr>
          <p:cNvSpPr/>
          <p:nvPr/>
        </p:nvSpPr>
        <p:spPr>
          <a:xfrm>
            <a:off x="47668610" y="952718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2" name="Cloud 211">
            <a:extLst>
              <a:ext uri="{FF2B5EF4-FFF2-40B4-BE49-F238E27FC236}">
                <a16:creationId xmlns:a16="http://schemas.microsoft.com/office/drawing/2014/main" id="{C511E01B-0119-4513-9030-231B3117959F}"/>
              </a:ext>
            </a:extLst>
          </p:cNvPr>
          <p:cNvSpPr/>
          <p:nvPr/>
        </p:nvSpPr>
        <p:spPr>
          <a:xfrm>
            <a:off x="45132105" y="12868332"/>
            <a:ext cx="914400" cy="694270"/>
          </a:xfrm>
          <a:prstGeom prst="cloud">
            <a:avLst/>
          </a:prstGeom>
          <a:solidFill>
            <a:srgbClr val="DAF79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3" name="Cloud 212">
            <a:extLst>
              <a:ext uri="{FF2B5EF4-FFF2-40B4-BE49-F238E27FC236}">
                <a16:creationId xmlns:a16="http://schemas.microsoft.com/office/drawing/2014/main" id="{94589B52-8CE8-4DDF-861A-E47F297DD6F4}"/>
              </a:ext>
            </a:extLst>
          </p:cNvPr>
          <p:cNvSpPr/>
          <p:nvPr/>
        </p:nvSpPr>
        <p:spPr>
          <a:xfrm>
            <a:off x="47692425" y="1286833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4" name="Cloud 213">
            <a:extLst>
              <a:ext uri="{FF2B5EF4-FFF2-40B4-BE49-F238E27FC236}">
                <a16:creationId xmlns:a16="http://schemas.microsoft.com/office/drawing/2014/main" id="{B1F50726-354F-4C77-A23B-636BDA4668A6}"/>
              </a:ext>
            </a:extLst>
          </p:cNvPr>
          <p:cNvSpPr/>
          <p:nvPr/>
        </p:nvSpPr>
        <p:spPr>
          <a:xfrm>
            <a:off x="47692425" y="1622578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5" name="Cloud 214">
            <a:extLst>
              <a:ext uri="{FF2B5EF4-FFF2-40B4-BE49-F238E27FC236}">
                <a16:creationId xmlns:a16="http://schemas.microsoft.com/office/drawing/2014/main" id="{F586223C-1FE6-4843-A224-84319F462E78}"/>
              </a:ext>
            </a:extLst>
          </p:cNvPr>
          <p:cNvSpPr/>
          <p:nvPr/>
        </p:nvSpPr>
        <p:spPr>
          <a:xfrm>
            <a:off x="47716240" y="1954312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6" name="Cloud 215">
            <a:extLst>
              <a:ext uri="{FF2B5EF4-FFF2-40B4-BE49-F238E27FC236}">
                <a16:creationId xmlns:a16="http://schemas.microsoft.com/office/drawing/2014/main" id="{80A41253-4CDA-45A5-A7B6-743DED680302}"/>
              </a:ext>
            </a:extLst>
          </p:cNvPr>
          <p:cNvSpPr/>
          <p:nvPr/>
        </p:nvSpPr>
        <p:spPr>
          <a:xfrm>
            <a:off x="47716240" y="6140927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C1E81A9D-BE9E-4517-972D-9EBE9A011CAB}"/>
              </a:ext>
            </a:extLst>
          </p:cNvPr>
          <p:cNvSpPr/>
          <p:nvPr/>
        </p:nvSpPr>
        <p:spPr>
          <a:xfrm>
            <a:off x="3319980" y="612887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FEC270EB-B4C3-4737-AF00-F9FC4E7AC577}"/>
              </a:ext>
            </a:extLst>
          </p:cNvPr>
          <p:cNvSpPr/>
          <p:nvPr/>
        </p:nvSpPr>
        <p:spPr>
          <a:xfrm>
            <a:off x="47716240" y="22860462"/>
            <a:ext cx="914400" cy="694270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sp>
        <p:nvSpPr>
          <p:cNvPr id="220" name="Left Brace 219">
            <a:extLst>
              <a:ext uri="{FF2B5EF4-FFF2-40B4-BE49-F238E27FC236}">
                <a16:creationId xmlns:a16="http://schemas.microsoft.com/office/drawing/2014/main" id="{86C0B919-C564-46F6-9EDF-ED83443FCD36}"/>
              </a:ext>
            </a:extLst>
          </p:cNvPr>
          <p:cNvSpPr/>
          <p:nvPr/>
        </p:nvSpPr>
        <p:spPr>
          <a:xfrm>
            <a:off x="20467050" y="8021112"/>
            <a:ext cx="782080" cy="3444820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D4A37D73-DDED-4407-B61E-436EC597FA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877876" y="8019757"/>
          <a:ext cx="4017465" cy="3444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7795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2639670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861205">
                <a:tc>
                  <a:txBody>
                    <a:bodyPr/>
                    <a:lstStyle/>
                    <a:p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861205">
                <a:tc>
                  <a:txBody>
                    <a:bodyPr/>
                    <a:lstStyle/>
                    <a:p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861205">
                <a:tc>
                  <a:txBody>
                    <a:bodyPr/>
                    <a:lstStyle/>
                    <a:p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861205">
                <a:tc>
                  <a:txBody>
                    <a:bodyPr/>
                    <a:lstStyle/>
                    <a:p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222" name="Rectangle 221">
            <a:extLst>
              <a:ext uri="{FF2B5EF4-FFF2-40B4-BE49-F238E27FC236}">
                <a16:creationId xmlns:a16="http://schemas.microsoft.com/office/drawing/2014/main" id="{AF35F498-E5B7-427D-93A8-55D8AAB906A3}"/>
              </a:ext>
            </a:extLst>
          </p:cNvPr>
          <p:cNvSpPr/>
          <p:nvPr/>
        </p:nvSpPr>
        <p:spPr>
          <a:xfrm>
            <a:off x="21322090" y="8297352"/>
            <a:ext cx="457200" cy="45720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635000" contourW="2540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/>
          </a:p>
        </p:txBody>
      </p:sp>
      <p:pic>
        <p:nvPicPr>
          <p:cNvPr id="223" name="Graphic 222" descr="Atom">
            <a:extLst>
              <a:ext uri="{FF2B5EF4-FFF2-40B4-BE49-F238E27FC236}">
                <a16:creationId xmlns:a16="http://schemas.microsoft.com/office/drawing/2014/main" id="{6DAE7A09-8B9C-4FB6-A2EC-15FDEDB5BF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199000" y="10626082"/>
            <a:ext cx="822960" cy="822960"/>
          </a:xfrm>
          <a:prstGeom prst="rect">
            <a:avLst/>
          </a:prstGeom>
        </p:spPr>
      </p:pic>
      <p:sp>
        <p:nvSpPr>
          <p:cNvPr id="225" name="Cloud 224">
            <a:extLst>
              <a:ext uri="{FF2B5EF4-FFF2-40B4-BE49-F238E27FC236}">
                <a16:creationId xmlns:a16="http://schemas.microsoft.com/office/drawing/2014/main" id="{9B39F7FA-5413-4629-81D4-5B0A7F2BFCBA}"/>
              </a:ext>
            </a:extLst>
          </p:cNvPr>
          <p:cNvSpPr/>
          <p:nvPr/>
        </p:nvSpPr>
        <p:spPr>
          <a:xfrm>
            <a:off x="21232010" y="9907482"/>
            <a:ext cx="777240" cy="548640"/>
          </a:xfrm>
          <a:prstGeom prst="cloud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0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7C9E38E-3C48-4F86-8ED9-A0CA7247136C}"/>
              </a:ext>
            </a:extLst>
          </p:cNvPr>
          <p:cNvCxnSpPr>
            <a:cxnSpLocks/>
          </p:cNvCxnSpPr>
          <p:nvPr/>
        </p:nvCxnSpPr>
        <p:spPr>
          <a:xfrm flipV="1">
            <a:off x="17384490" y="12274602"/>
            <a:ext cx="1136539" cy="696015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009743-5709-4DE2-B57C-2760205FD6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638135" y="12701403"/>
          <a:ext cx="3803720" cy="861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040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861205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24" name="Graphic 223" descr="Radioactive">
            <a:extLst>
              <a:ext uri="{FF2B5EF4-FFF2-40B4-BE49-F238E27FC236}">
                <a16:creationId xmlns:a16="http://schemas.microsoft.com/office/drawing/2014/main" id="{9F258C94-E840-4196-A274-7A91D3ED96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03310" y="12838877"/>
            <a:ext cx="594360" cy="594360"/>
          </a:xfrm>
          <a:prstGeom prst="rect">
            <a:avLst/>
          </a:prstGeom>
        </p:spPr>
      </p:pic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2BABC15F-47EA-46A2-8E35-9E84DE78621B}"/>
              </a:ext>
            </a:extLst>
          </p:cNvPr>
          <p:cNvCxnSpPr>
            <a:cxnSpLocks/>
          </p:cNvCxnSpPr>
          <p:nvPr/>
        </p:nvCxnSpPr>
        <p:spPr>
          <a:xfrm flipV="1">
            <a:off x="18607849" y="12354766"/>
            <a:ext cx="550941" cy="1540942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>
            <a:extLst>
              <a:ext uri="{FF2B5EF4-FFF2-40B4-BE49-F238E27FC236}">
                <a16:creationId xmlns:a16="http://schemas.microsoft.com/office/drawing/2014/main" id="{E518C3CD-E858-4BF5-9EDC-CECA453A4E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530100" y="13773940"/>
          <a:ext cx="3443780" cy="86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0035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123745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86868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5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38" name="Graphic 237" descr="Water">
            <a:extLst>
              <a:ext uri="{FF2B5EF4-FFF2-40B4-BE49-F238E27FC236}">
                <a16:creationId xmlns:a16="http://schemas.microsoft.com/office/drawing/2014/main" id="{8E7A6473-DEDD-43D4-ACA2-0858D994C1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27640" y="16146347"/>
            <a:ext cx="750330" cy="750330"/>
          </a:xfrm>
          <a:prstGeom prst="rect">
            <a:avLst/>
          </a:prstGeom>
        </p:spPr>
      </p:pic>
      <p:pic>
        <p:nvPicPr>
          <p:cNvPr id="239" name="Graphic 238" descr="Water">
            <a:extLst>
              <a:ext uri="{FF2B5EF4-FFF2-40B4-BE49-F238E27FC236}">
                <a16:creationId xmlns:a16="http://schemas.microsoft.com/office/drawing/2014/main" id="{C24E03DB-2978-49B1-8B02-ED025147B6C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09690" y="8949567"/>
            <a:ext cx="750330" cy="750330"/>
          </a:xfrm>
          <a:prstGeom prst="rect">
            <a:avLst/>
          </a:prstGeom>
        </p:spPr>
      </p:pic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DE42ABF-1980-4DFF-AFD9-C091A14F1FD0}"/>
              </a:ext>
            </a:extLst>
          </p:cNvPr>
          <p:cNvGrpSpPr/>
          <p:nvPr/>
        </p:nvGrpSpPr>
        <p:grpSpPr>
          <a:xfrm>
            <a:off x="39454960" y="12109332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F1608BE-1EFD-4689-8FC2-DAD55FFEEA2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9760D8EC-917D-4925-9887-3715510CA062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E7FD4B2-9499-46E8-8819-CCAABB2BD383}"/>
              </a:ext>
            </a:extLst>
          </p:cNvPr>
          <p:cNvGrpSpPr/>
          <p:nvPr/>
        </p:nvGrpSpPr>
        <p:grpSpPr>
          <a:xfrm>
            <a:off x="41952410" y="12109332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B519650-0517-4D15-BE6A-66D2531CAEB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9FC9FBB-2C4C-4EAC-8BE3-4D390370CDB0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6EBB981-6EEE-4AB6-A310-6448203F2C72}"/>
              </a:ext>
            </a:extLst>
          </p:cNvPr>
          <p:cNvGrpSpPr/>
          <p:nvPr/>
        </p:nvGrpSpPr>
        <p:grpSpPr>
          <a:xfrm>
            <a:off x="44623490" y="12109332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B630CD08-A332-4CC4-B464-063CE09DD678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DB5E66B-0580-4AC7-8F8C-FEACA2FCF43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A70DA1-DEFA-4534-BA0C-A1040623F712}"/>
              </a:ext>
            </a:extLst>
          </p:cNvPr>
          <p:cNvGrpSpPr/>
          <p:nvPr/>
        </p:nvGrpSpPr>
        <p:grpSpPr>
          <a:xfrm>
            <a:off x="44623490" y="15453707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17849C6C-9D78-4E40-9438-6A27C35F635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066FECCC-FA1E-4627-851C-418FF8BF15F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E867B7B-4EBE-4AA3-A186-EA11B064D875}"/>
              </a:ext>
            </a:extLst>
          </p:cNvPr>
          <p:cNvGrpSpPr/>
          <p:nvPr/>
        </p:nvGrpSpPr>
        <p:grpSpPr>
          <a:xfrm>
            <a:off x="44623490" y="18798082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52B4F4-8B18-42F9-8848-40ABC42BEE0E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3A5EB61-C9A8-45A2-B704-F9EFC4C665A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C8ECBFE-90A9-4349-8902-AB140C2F01A9}"/>
              </a:ext>
            </a:extLst>
          </p:cNvPr>
          <p:cNvGrpSpPr/>
          <p:nvPr/>
        </p:nvGrpSpPr>
        <p:grpSpPr>
          <a:xfrm>
            <a:off x="44614405" y="22119832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4FCB2AE-55C4-4A61-BC69-3EA500E2FBC1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E5A98B1-2853-4939-9CB1-53D4907C0A9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91719426-ADAA-4B89-A4D2-2BB68B9160A5}"/>
              </a:ext>
            </a:extLst>
          </p:cNvPr>
          <p:cNvGrpSpPr/>
          <p:nvPr/>
        </p:nvGrpSpPr>
        <p:grpSpPr>
          <a:xfrm>
            <a:off x="18012965" y="14017822"/>
            <a:ext cx="731520" cy="365760"/>
            <a:chOff x="7855824" y="2570707"/>
            <a:chExt cx="146304" cy="73152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163B679C-815A-4293-8C25-4776224D272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9FA426C6-3F7D-4660-9E43-E55EE073DB8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74E41AC-F8B0-4408-9FA0-73FC70BF8D8F}"/>
              </a:ext>
            </a:extLst>
          </p:cNvPr>
          <p:cNvGrpSpPr/>
          <p:nvPr/>
        </p:nvGrpSpPr>
        <p:grpSpPr>
          <a:xfrm>
            <a:off x="2670295" y="8752577"/>
            <a:ext cx="731520" cy="365760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A5809FCD-B372-4850-93F5-0F4380CB7E72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54EA813F-7303-467E-9AA5-10207B5329C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0"/>
            </a:p>
          </p:txBody>
        </p:sp>
      </p:grpSp>
      <p:pic>
        <p:nvPicPr>
          <p:cNvPr id="265" name="Graphic 264" descr="Water">
            <a:extLst>
              <a:ext uri="{FF2B5EF4-FFF2-40B4-BE49-F238E27FC236}">
                <a16:creationId xmlns:a16="http://schemas.microsoft.com/office/drawing/2014/main" id="{6C47B13D-2281-49EA-A718-67E2FC6853A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679115" y="22801107"/>
            <a:ext cx="750330" cy="750330"/>
          </a:xfrm>
          <a:prstGeom prst="rect">
            <a:avLst/>
          </a:prstGeom>
        </p:spPr>
      </p:pic>
      <p:pic>
        <p:nvPicPr>
          <p:cNvPr id="226" name="Graphic 226" descr="Radioactive">
            <a:extLst>
              <a:ext uri="{FF2B5EF4-FFF2-40B4-BE49-F238E27FC236}">
                <a16:creationId xmlns:a16="http://schemas.microsoft.com/office/drawing/2014/main" id="{3AC0B304-4440-460A-8C9F-F6D9D53A0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94010" y="25339252"/>
            <a:ext cx="594360" cy="594360"/>
          </a:xfrm>
          <a:prstGeom prst="rect">
            <a:avLst/>
          </a:prstGeom>
        </p:spPr>
      </p:pic>
      <p:pic>
        <p:nvPicPr>
          <p:cNvPr id="227" name="Graphic 229" descr="Radioactive">
            <a:extLst>
              <a:ext uri="{FF2B5EF4-FFF2-40B4-BE49-F238E27FC236}">
                <a16:creationId xmlns:a16="http://schemas.microsoft.com/office/drawing/2014/main" id="{6FE877B3-54A9-4B3B-92A7-32D57B2504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53930" y="25339252"/>
            <a:ext cx="594360" cy="594360"/>
          </a:xfrm>
          <a:prstGeom prst="rect">
            <a:avLst/>
          </a:prstGeom>
        </p:spPr>
      </p:pic>
      <p:pic>
        <p:nvPicPr>
          <p:cNvPr id="230" name="Graphic 230" descr="Radioactive">
            <a:extLst>
              <a:ext uri="{FF2B5EF4-FFF2-40B4-BE49-F238E27FC236}">
                <a16:creationId xmlns:a16="http://schemas.microsoft.com/office/drawing/2014/main" id="{A4136446-3C07-4888-9275-8E92C6D947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13885" y="25339252"/>
            <a:ext cx="594360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5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2247</TotalTime>
  <Words>848</Words>
  <Application>Microsoft Office PowerPoint</Application>
  <PresentationFormat>Custom</PresentationFormat>
  <Paragraphs>665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Elements - Poster</dc:title>
  <dc:creator>Joe Cossette</dc:creator>
  <cp:lastModifiedBy>Joe Cossette</cp:lastModifiedBy>
  <cp:revision>59</cp:revision>
  <cp:lastPrinted>2018-10-03T20:00:46Z</cp:lastPrinted>
  <dcterms:created xsi:type="dcterms:W3CDTF">2018-09-27T01:45:49Z</dcterms:created>
  <dcterms:modified xsi:type="dcterms:W3CDTF">2019-04-11T20:21:51Z</dcterms:modified>
</cp:coreProperties>
</file>