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80" r:id="rId2"/>
    <p:sldId id="283" r:id="rId3"/>
    <p:sldId id="281" r:id="rId4"/>
    <p:sldId id="282" r:id="rId5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73E"/>
    <a:srgbClr val="717EF7"/>
    <a:srgbClr val="FF7171"/>
    <a:srgbClr val="FFFFFF"/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3" autoAdjust="0"/>
    <p:restoredTop sz="94660"/>
  </p:normalViewPr>
  <p:slideViewPr>
    <p:cSldViewPr snapToGrid="0">
      <p:cViewPr varScale="1">
        <p:scale>
          <a:sx n="67" d="100"/>
          <a:sy n="67" d="100"/>
        </p:scale>
        <p:origin x="13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2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02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74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07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72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9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r-code-generator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EFAD85F-CC5A-4BF8-8A86-172F133F0D5B}"/>
              </a:ext>
            </a:extLst>
          </p:cNvPr>
          <p:cNvSpPr txBox="1"/>
          <p:nvPr/>
        </p:nvSpPr>
        <p:spPr>
          <a:xfrm>
            <a:off x="457200" y="500063"/>
            <a:ext cx="6562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How to use this Template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EC1BA6-C953-45B7-A8DD-157498735763}"/>
              </a:ext>
            </a:extLst>
          </p:cNvPr>
          <p:cNvSpPr txBox="1"/>
          <p:nvPr/>
        </p:nvSpPr>
        <p:spPr>
          <a:xfrm>
            <a:off x="457199" y="1357312"/>
            <a:ext cx="6786563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Create a QR code on </a:t>
            </a:r>
            <a:r>
              <a:rPr lang="en-US" dirty="0">
                <a:hlinkClick r:id="rId3"/>
              </a:rPr>
              <a:t>www.qr-code-generator.com</a:t>
            </a:r>
            <a:r>
              <a:rPr lang="en-US" dirty="0"/>
              <a:t> or some other online QR Code Generator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Can be used to encode a </a:t>
            </a:r>
            <a:r>
              <a:rPr lang="en-US" dirty="0" err="1"/>
              <a:t>url</a:t>
            </a:r>
            <a:r>
              <a:rPr lang="en-US" dirty="0"/>
              <a:t> or plain text message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Make sure your message is short enough to fit into a 21x21 QR code. If it isn’t, pick a shorter message or use a </a:t>
            </a:r>
            <a:r>
              <a:rPr lang="en-US" dirty="0" err="1"/>
              <a:t>url</a:t>
            </a:r>
            <a:r>
              <a:rPr lang="en-US" dirty="0"/>
              <a:t> shortener like bit.ly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auto generated QR code to update the shading pattern on this template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Click on the desired pixel and set shading to black or no shading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Optional: Design clues in each of the back triangles of the puzzle</a:t>
            </a:r>
          </a:p>
          <a:p>
            <a:endParaRPr lang="en-US" dirty="0"/>
          </a:p>
          <a:p>
            <a:r>
              <a:rPr lang="en-US" b="1" dirty="0"/>
              <a:t>Printing this clue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this clue is printed double sided, the back of the QR code will be divided into 4 triangles that can be cut apart to make a puzzle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colored outlines around the boxes allow for an easier assembly so that the only challenge is to get the device to scan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Using this clue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Since it isn’t a very challenging puzzle (unless the colors are removed), it works well to hide the pieces in different locations so that it is clear that it will be a QR code but it can’t be scanned until all the pieces have been found.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538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2F16181-8F48-432B-B277-9D230BD9F86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0"/>
          <a:ext cx="7772400" cy="6441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>
                  <a:extLst>
                    <a:ext uri="{9D8B030D-6E8A-4147-A177-3AD203B41FA5}">
                      <a16:colId xmlns:a16="http://schemas.microsoft.com/office/drawing/2014/main" val="250807299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716724175"/>
                    </a:ext>
                  </a:extLst>
                </a:gridCol>
              </a:tblGrid>
              <a:tr h="6441466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21117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C7DE36-E8FF-4762-B66B-D153FC2FD8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009852"/>
              </p:ext>
            </p:extLst>
          </p:nvPr>
        </p:nvGraphicFramePr>
        <p:xfrm>
          <a:off x="342901" y="320040"/>
          <a:ext cx="576072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1614878663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00759673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5920892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65458156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137182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98496819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1954508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6798551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25838032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49896604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6881517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16441038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36767943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581884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1480856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60096859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60893070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14072226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51506187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3050003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4105852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10126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8953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3924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45862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3576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9706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81437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660989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438463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51595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66674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679704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93804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13812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99863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2874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65008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69998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18598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9765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8830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2A01B37-7E99-47DF-82E3-DD9A1E48A24B}"/>
              </a:ext>
            </a:extLst>
          </p:cNvPr>
          <p:cNvSpPr txBox="1"/>
          <p:nvPr/>
        </p:nvSpPr>
        <p:spPr>
          <a:xfrm>
            <a:off x="432035" y="8285163"/>
            <a:ext cx="69252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This is a blank template to modify according to an autogenerated QR code</a:t>
            </a:r>
          </a:p>
        </p:txBody>
      </p:sp>
    </p:spTree>
    <p:extLst>
      <p:ext uri="{BB962C8B-B14F-4D97-AF65-F5344CB8AC3E}">
        <p14:creationId xmlns:p14="http://schemas.microsoft.com/office/powerpoint/2010/main" val="185500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2F16181-8F48-432B-B277-9D230BD9F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09610"/>
              </p:ext>
            </p:extLst>
          </p:nvPr>
        </p:nvGraphicFramePr>
        <p:xfrm>
          <a:off x="0" y="-1"/>
          <a:ext cx="77724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508072997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val="3716724175"/>
                    </a:ext>
                  </a:extLst>
                </a:gridCol>
              </a:tblGrid>
              <a:tr h="64008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211173"/>
                  </a:ext>
                </a:extLst>
              </a:tr>
            </a:tbl>
          </a:graphicData>
        </a:graphic>
      </p:graphicFrame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A12D5F03-5AF6-43FD-9C96-D8E6BF9A68F6}"/>
              </a:ext>
            </a:extLst>
          </p:cNvPr>
          <p:cNvSpPr/>
          <p:nvPr/>
        </p:nvSpPr>
        <p:spPr>
          <a:xfrm>
            <a:off x="1371602" y="-1"/>
            <a:ext cx="6402922" cy="6400801"/>
          </a:xfrm>
          <a:prstGeom prst="rtTriangl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C7B2179C-DCCC-4B65-9235-411939787DDA}"/>
              </a:ext>
            </a:extLst>
          </p:cNvPr>
          <p:cNvSpPr/>
          <p:nvPr/>
        </p:nvSpPr>
        <p:spPr>
          <a:xfrm rot="16200000">
            <a:off x="1372664" y="-1062"/>
            <a:ext cx="6400800" cy="6402923"/>
          </a:xfrm>
          <a:prstGeom prst="rtTriangl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26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2F16181-8F48-432B-B277-9D230BD9F86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0"/>
          <a:ext cx="7772400" cy="6441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>
                  <a:extLst>
                    <a:ext uri="{9D8B030D-6E8A-4147-A177-3AD203B41FA5}">
                      <a16:colId xmlns:a16="http://schemas.microsoft.com/office/drawing/2014/main" val="250807299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716724175"/>
                    </a:ext>
                  </a:extLst>
                </a:gridCol>
              </a:tblGrid>
              <a:tr h="6441466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21117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C7DE36-E8FF-4762-B66B-D153FC2FD8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211304"/>
              </p:ext>
            </p:extLst>
          </p:nvPr>
        </p:nvGraphicFramePr>
        <p:xfrm>
          <a:off x="342901" y="320040"/>
          <a:ext cx="576072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1614878663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00759673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5920892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65458156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137182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98496819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1954508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6798551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25838032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49896604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6881517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16441038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36767943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581884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1480856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60096859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60893070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14072226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51506187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3050003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4105852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10126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8953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3924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45862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3576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9706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81437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660989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38463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51595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6674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79704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93804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13812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99863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2874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65008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69998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18598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9765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8830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48EF015-6054-417C-89DE-4224252FCCA4}"/>
              </a:ext>
            </a:extLst>
          </p:cNvPr>
          <p:cNvSpPr txBox="1"/>
          <p:nvPr/>
        </p:nvSpPr>
        <p:spPr>
          <a:xfrm>
            <a:off x="432035" y="8259097"/>
            <a:ext cx="67651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This is an example of how it will look when filled in</a:t>
            </a:r>
          </a:p>
        </p:txBody>
      </p:sp>
    </p:spTree>
    <p:extLst>
      <p:ext uri="{BB962C8B-B14F-4D97-AF65-F5344CB8AC3E}">
        <p14:creationId xmlns:p14="http://schemas.microsoft.com/office/powerpoint/2010/main" val="2606428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4516</TotalTime>
  <Words>242</Words>
  <Application>Microsoft Office PowerPoint</Application>
  <PresentationFormat>Custom</PresentationFormat>
  <Paragraphs>20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Joe Cossette</cp:lastModifiedBy>
  <cp:revision>105</cp:revision>
  <cp:lastPrinted>2018-04-09T15:26:40Z</cp:lastPrinted>
  <dcterms:created xsi:type="dcterms:W3CDTF">2017-09-02T22:35:45Z</dcterms:created>
  <dcterms:modified xsi:type="dcterms:W3CDTF">2018-08-02T17:31:39Z</dcterms:modified>
</cp:coreProperties>
</file>