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C8E4"/>
    <a:srgbClr val="FED100"/>
    <a:srgbClr val="5782BD"/>
    <a:srgbClr val="F88023"/>
    <a:srgbClr val="0060A7"/>
    <a:srgbClr val="E85643"/>
    <a:srgbClr val="FFFCEC"/>
    <a:srgbClr val="FFFFFF"/>
    <a:srgbClr val="ED7B23"/>
    <a:srgbClr val="5885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29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878C2-53F4-4F67-BBA3-00B5A23D8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D88A6-39FC-4D52-B575-A1BC5E74D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D5894-FAF4-46F6-81F6-557D51612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E710-C24A-4515-BEA7-6646CFC3E1B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11B59-7A6E-41DE-AD79-B6EAEDDF0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18237-371B-4E7D-B7C7-ECBB8F9C6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5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8F9A3-BA83-40A8-86D2-FC4217209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CC4DEE-1A34-4E9C-98E5-881453BDB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12236-B969-41A3-A9FB-92FADBE83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E710-C24A-4515-BEA7-6646CFC3E1B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5D928-91E9-4766-B037-77E94A3F3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E9E34-9E58-4548-AD9D-785F941C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2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FCEB25-0922-4A80-A6A3-D982C297D5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D382F6-D94A-435A-8A78-0833B1D0A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76CD7-4DAD-44B3-9588-FB5BE6824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E710-C24A-4515-BEA7-6646CFC3E1B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D3587-6166-4066-91AC-271E491D4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CB670-249C-4219-B5A4-88D49F09C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3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2BE39-41DB-45CE-83D2-7530BB6B8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5E7A2-8DE7-4411-902E-C325189A3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19278-4978-4D34-8FC3-465BAD755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E710-C24A-4515-BEA7-6646CFC3E1B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0FFA7-C69A-401A-AAA3-E0AC41CE6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6D7F-31A5-4398-8CF3-CE8EA8931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7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23BD7-F0A5-4570-8372-34FFC2421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042D3-5FCF-4368-8FB6-9A3A014A3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2D0A5-E509-4F6D-B908-F652D4543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E710-C24A-4515-BEA7-6646CFC3E1B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0F3E9-1733-41C0-92CA-DC38CA3CC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920DB-A2CD-4E7F-BDD1-E39607C15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9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F556-963C-49A1-B456-9745D5D54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5840F-5747-4281-8E51-A427F716BC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19AA3-A245-4235-88F3-A2517F164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1BE64-C0D7-4B09-8FFC-E481219A7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E710-C24A-4515-BEA7-6646CFC3E1B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DD5E6-6D0B-42F2-9D82-A660FA181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96142-6808-49FB-8D0B-2CDCB15C1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4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0C476-9A68-454D-BAFF-A107E9CE3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11B04-D0AF-4CB1-AD65-B41D68810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D8A6A-6621-449D-834B-4BDB7F7EA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D9A461-923E-41CC-B94C-DFA51C9DEB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D36A5B-34CF-4DE0-91A0-D564EB3971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C4BACC-4810-48B7-8FB2-FF2E4433A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E710-C24A-4515-BEA7-6646CFC3E1B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F4D91F-7DDB-4392-B060-44B64102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514266-E627-4F09-B2BE-DB0E61A0A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26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B8AD1-B314-42E9-8DB2-24CA08F27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67A636-BD73-460F-A1C7-489F36B67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E710-C24A-4515-BEA7-6646CFC3E1B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09C4AB-2997-435C-A842-CCB6F7691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471CBD-BF0F-447F-B2B2-B741599E1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8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AC1D1F-0285-409B-B397-162FBEBB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E710-C24A-4515-BEA7-6646CFC3E1B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52C748-49F2-47C1-83F3-5C5E43B4D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0CEA4-8BA6-4114-AD37-962C58E6E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8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572D7-3B73-46F7-A68A-D21CEA4AB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F989B-5CC7-46E7-A8A0-0DBF12C88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B7E793-420D-4F1E-BA17-6B1F3DDD9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A2E54-C1E7-4BF3-BD50-CCE2238CE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E710-C24A-4515-BEA7-6646CFC3E1B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04F76-02E2-4494-915A-FE383C351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80297-5772-43A3-A0F7-37BD91F7E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4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6D84E-A00C-424E-8F6E-B94F2B6A8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AD60B4-7D92-480A-9519-2615D4CB8F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5BE5F-8DCF-43E5-BB1C-A65D2AF84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EDB7C-B763-4D04-9B00-BBC41C99C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E710-C24A-4515-BEA7-6646CFC3E1B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CD63E-7C8E-4180-85DB-0CA583C39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BA5470-4027-4BEF-85EF-2F0FAE5E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6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1992F1-1C65-4A93-811C-237F87730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F9EB2-5B57-4E0E-B3D2-C59D8921C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8262E-1A86-44D6-A4A5-916EFFB94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7E710-C24A-4515-BEA7-6646CFC3E1B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FFEF0-9891-438A-8D5B-C1BC7E03C9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5DEE8-143F-418E-A938-2FBB3B5ED0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2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xagon 5">
            <a:extLst>
              <a:ext uri="{FF2B5EF4-FFF2-40B4-BE49-F238E27FC236}">
                <a16:creationId xmlns:a16="http://schemas.microsoft.com/office/drawing/2014/main" id="{8F336E1A-5CDA-4A5E-9659-FF3961492EDF}"/>
              </a:ext>
            </a:extLst>
          </p:cNvPr>
          <p:cNvSpPr/>
          <p:nvPr/>
        </p:nvSpPr>
        <p:spPr>
          <a:xfrm>
            <a:off x="588723" y="2379945"/>
            <a:ext cx="2016691" cy="1778696"/>
          </a:xfrm>
          <a:prstGeom prst="hexagon">
            <a:avLst/>
          </a:prstGeom>
          <a:solidFill>
            <a:srgbClr val="E8564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Betelgeuse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9,000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3,000 K</a:t>
            </a: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4D0258C6-3FE4-415B-A10C-678A7176B79F}"/>
              </a:ext>
            </a:extLst>
          </p:cNvPr>
          <p:cNvSpPr/>
          <p:nvPr/>
        </p:nvSpPr>
        <p:spPr>
          <a:xfrm>
            <a:off x="2156391" y="1490597"/>
            <a:ext cx="2016691" cy="1778696"/>
          </a:xfrm>
          <a:prstGeom prst="hexagon">
            <a:avLst/>
          </a:prstGeom>
          <a:solidFill>
            <a:srgbClr val="E8564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Mu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Geminorum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ExtraBold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310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3,100 K</a:t>
            </a:r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67453C10-18DC-475A-A1A8-DDCC85B6A29F}"/>
              </a:ext>
            </a:extLst>
          </p:cNvPr>
          <p:cNvSpPr/>
          <p:nvPr/>
        </p:nvSpPr>
        <p:spPr>
          <a:xfrm>
            <a:off x="3724059" y="2379945"/>
            <a:ext cx="2016691" cy="1778696"/>
          </a:xfrm>
          <a:prstGeom prst="hexagon">
            <a:avLst/>
          </a:prstGeom>
          <a:solidFill>
            <a:srgbClr val="BDC8E4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Procyon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8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8,600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9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81A535D1-ED8B-44B2-A130-09C21D5F2BE3}"/>
              </a:ext>
            </a:extLst>
          </p:cNvPr>
          <p:cNvSpPr/>
          <p:nvPr/>
        </p:nvSpPr>
        <p:spPr>
          <a:xfrm>
            <a:off x="5291727" y="1490597"/>
            <a:ext cx="2016691" cy="1778696"/>
          </a:xfrm>
          <a:prstGeom prst="hexagon">
            <a:avLst/>
          </a:prstGeom>
          <a:solidFill>
            <a:srgbClr val="BDC8E4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Sirius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23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9,800 K</a:t>
            </a:r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BABE5C3C-388F-4FE7-9D18-CBE4CA0A7AC5}"/>
              </a:ext>
            </a:extLst>
          </p:cNvPr>
          <p:cNvSpPr/>
          <p:nvPr/>
        </p:nvSpPr>
        <p:spPr>
          <a:xfrm>
            <a:off x="2156391" y="3269293"/>
            <a:ext cx="2016691" cy="1778696"/>
          </a:xfrm>
          <a:prstGeom prst="hexagon">
            <a:avLst/>
          </a:prstGeom>
          <a:solidFill>
            <a:srgbClr val="BDC8E4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Wezen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ExtraBold" pitchFamily="2" charset="0"/>
            </a:endParaRPr>
          </a:p>
          <a:p>
            <a:pPr algn="ctr"/>
            <a:r>
              <a:rPr lang="en-US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60,000 Suns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6,000 K</a:t>
            </a:r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9CED704D-7C61-4EAA-995F-608EA7214334}"/>
              </a:ext>
            </a:extLst>
          </p:cNvPr>
          <p:cNvSpPr/>
          <p:nvPr/>
        </p:nvSpPr>
        <p:spPr>
          <a:xfrm>
            <a:off x="3724059" y="601249"/>
            <a:ext cx="2016691" cy="1778696"/>
          </a:xfrm>
          <a:prstGeom prst="hexagon">
            <a:avLst/>
          </a:prstGeom>
          <a:solidFill>
            <a:srgbClr val="BDC8E4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Arneb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ExtraBold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10,000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7,300 K</a:t>
            </a:r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id="{04DB8FF2-3127-4FCF-8C28-4E86C21D17A6}"/>
              </a:ext>
            </a:extLst>
          </p:cNvPr>
          <p:cNvSpPr/>
          <p:nvPr/>
        </p:nvSpPr>
        <p:spPr>
          <a:xfrm>
            <a:off x="588723" y="5937337"/>
            <a:ext cx="2016691" cy="1778696"/>
          </a:xfrm>
          <a:prstGeom prst="hexagon">
            <a:avLst/>
          </a:prstGeom>
          <a:solidFill>
            <a:srgbClr val="ED7B2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APAC617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0.02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4,100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10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09F177AA-7CAC-4A21-BD7B-0BB76357B4EA}"/>
              </a:ext>
            </a:extLst>
          </p:cNvPr>
          <p:cNvSpPr/>
          <p:nvPr/>
        </p:nvSpPr>
        <p:spPr>
          <a:xfrm>
            <a:off x="2156391" y="5047989"/>
            <a:ext cx="2016691" cy="1778696"/>
          </a:xfrm>
          <a:prstGeom prst="hexagon">
            <a:avLst/>
          </a:prstGeom>
          <a:solidFill>
            <a:srgbClr val="5782BD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Ruchbah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ExtraBold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70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15,000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8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1BB1EAE0-6B9D-41E4-8F1C-5E2E946AEB05}"/>
              </a:ext>
            </a:extLst>
          </p:cNvPr>
          <p:cNvSpPr/>
          <p:nvPr/>
        </p:nvSpPr>
        <p:spPr>
          <a:xfrm>
            <a:off x="3724059" y="5937337"/>
            <a:ext cx="2016691" cy="1778696"/>
          </a:xfrm>
          <a:prstGeom prst="hexagon">
            <a:avLst/>
          </a:prstGeom>
          <a:solidFill>
            <a:srgbClr val="ED7B2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JAC76582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0.04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3,800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11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4" name="Hexagon 23">
            <a:extLst>
              <a:ext uri="{FF2B5EF4-FFF2-40B4-BE49-F238E27FC236}">
                <a16:creationId xmlns:a16="http://schemas.microsoft.com/office/drawing/2014/main" id="{AF6A0455-28B0-481E-9E51-276948B0F152}"/>
              </a:ext>
            </a:extLst>
          </p:cNvPr>
          <p:cNvSpPr/>
          <p:nvPr/>
        </p:nvSpPr>
        <p:spPr>
          <a:xfrm>
            <a:off x="5291727" y="5047989"/>
            <a:ext cx="2016691" cy="1778696"/>
          </a:xfrm>
          <a:prstGeom prst="hexagon">
            <a:avLst/>
          </a:prstGeom>
          <a:solidFill>
            <a:srgbClr val="BDC8E4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Hassaleh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ExtraBold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3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8,300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9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7" name="Hexagon 26">
            <a:extLst>
              <a:ext uri="{FF2B5EF4-FFF2-40B4-BE49-F238E27FC236}">
                <a16:creationId xmlns:a16="http://schemas.microsoft.com/office/drawing/2014/main" id="{988AFAD3-7561-4CEA-BFC7-778BC8F71C99}"/>
              </a:ext>
            </a:extLst>
          </p:cNvPr>
          <p:cNvSpPr/>
          <p:nvPr/>
        </p:nvSpPr>
        <p:spPr>
          <a:xfrm>
            <a:off x="588723" y="4158641"/>
            <a:ext cx="2016691" cy="1778696"/>
          </a:xfrm>
          <a:prstGeom prst="hexagon">
            <a:avLst/>
          </a:prstGeom>
          <a:solidFill>
            <a:srgbClr val="0060A7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Alpheratz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ExtraBold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132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22,000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5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8" name="Hexagon 27">
            <a:extLst>
              <a:ext uri="{FF2B5EF4-FFF2-40B4-BE49-F238E27FC236}">
                <a16:creationId xmlns:a16="http://schemas.microsoft.com/office/drawing/2014/main" id="{D652DFB6-6C6B-443C-BA83-119AD19CD086}"/>
              </a:ext>
            </a:extLst>
          </p:cNvPr>
          <p:cNvSpPr/>
          <p:nvPr/>
        </p:nvSpPr>
        <p:spPr>
          <a:xfrm>
            <a:off x="3724059" y="4158641"/>
            <a:ext cx="2016691" cy="1778696"/>
          </a:xfrm>
          <a:prstGeom prst="hexagon">
            <a:avLst/>
          </a:prstGeom>
          <a:solidFill>
            <a:srgbClr val="5782BD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Kaffaljidhma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 panose="00000500000000000000" pitchFamily="50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25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14,000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8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30" name="Hexagon 29">
            <a:extLst>
              <a:ext uri="{FF2B5EF4-FFF2-40B4-BE49-F238E27FC236}">
                <a16:creationId xmlns:a16="http://schemas.microsoft.com/office/drawing/2014/main" id="{80A71661-D196-4C3D-A536-001012F54BE6}"/>
              </a:ext>
            </a:extLst>
          </p:cNvPr>
          <p:cNvSpPr/>
          <p:nvPr/>
        </p:nvSpPr>
        <p:spPr>
          <a:xfrm>
            <a:off x="3724059" y="7716033"/>
            <a:ext cx="2016691" cy="1778696"/>
          </a:xfrm>
          <a:prstGeom prst="hexagon">
            <a:avLst/>
          </a:prstGeom>
          <a:solidFill>
            <a:srgbClr val="ED7B2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KO65430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0.01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3,500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10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35" name="Hexagon 34">
            <a:extLst>
              <a:ext uri="{FF2B5EF4-FFF2-40B4-BE49-F238E27FC236}">
                <a16:creationId xmlns:a16="http://schemas.microsoft.com/office/drawing/2014/main" id="{8CC43AE8-4DE1-4D81-82EB-32331F2B670E}"/>
              </a:ext>
            </a:extLst>
          </p:cNvPr>
          <p:cNvSpPr/>
          <p:nvPr/>
        </p:nvSpPr>
        <p:spPr>
          <a:xfrm>
            <a:off x="588722" y="7716033"/>
            <a:ext cx="2016691" cy="1778696"/>
          </a:xfrm>
          <a:prstGeom prst="hexagon">
            <a:avLst/>
          </a:prstGeom>
          <a:solidFill>
            <a:srgbClr val="5782BD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RTL6439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81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26,000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7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36" name="Hexagon 35">
            <a:extLst>
              <a:ext uri="{FF2B5EF4-FFF2-40B4-BE49-F238E27FC236}">
                <a16:creationId xmlns:a16="http://schemas.microsoft.com/office/drawing/2014/main" id="{504BBEA0-D327-4645-840B-3911B256D98F}"/>
              </a:ext>
            </a:extLst>
          </p:cNvPr>
          <p:cNvSpPr/>
          <p:nvPr/>
        </p:nvSpPr>
        <p:spPr>
          <a:xfrm>
            <a:off x="588723" y="601249"/>
            <a:ext cx="2016691" cy="1778696"/>
          </a:xfrm>
          <a:prstGeom prst="hexagon">
            <a:avLst/>
          </a:prstGeom>
          <a:solidFill>
            <a:srgbClr val="F8802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DAAC444</a:t>
            </a:r>
          </a:p>
          <a:p>
            <a:pPr algn="ctr"/>
            <a:r>
              <a:rPr lang="en-US" sz="12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0.09 Suns</a:t>
            </a:r>
          </a:p>
          <a:p>
            <a:pPr algn="ctr"/>
            <a:r>
              <a:rPr lang="en-US" sz="12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4,100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10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37" name="Hexagon 36">
            <a:extLst>
              <a:ext uri="{FF2B5EF4-FFF2-40B4-BE49-F238E27FC236}">
                <a16:creationId xmlns:a16="http://schemas.microsoft.com/office/drawing/2014/main" id="{FA3F7650-708B-431D-B5CC-616B18CD17EF}"/>
              </a:ext>
            </a:extLst>
          </p:cNvPr>
          <p:cNvSpPr/>
          <p:nvPr/>
        </p:nvSpPr>
        <p:spPr>
          <a:xfrm>
            <a:off x="2156390" y="6826685"/>
            <a:ext cx="2016691" cy="1778696"/>
          </a:xfrm>
          <a:prstGeom prst="hexagon">
            <a:avLst/>
          </a:prstGeom>
          <a:solidFill>
            <a:srgbClr val="BDC8E4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PG000017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0.0002 Suns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10,200 K</a:t>
            </a:r>
          </a:p>
        </p:txBody>
      </p:sp>
      <p:sp>
        <p:nvSpPr>
          <p:cNvPr id="38" name="Hexagon 37">
            <a:extLst>
              <a:ext uri="{FF2B5EF4-FFF2-40B4-BE49-F238E27FC236}">
                <a16:creationId xmlns:a16="http://schemas.microsoft.com/office/drawing/2014/main" id="{42C7DB30-0461-4B4D-B92C-5E8776A36EBF}"/>
              </a:ext>
            </a:extLst>
          </p:cNvPr>
          <p:cNvSpPr/>
          <p:nvPr/>
        </p:nvSpPr>
        <p:spPr>
          <a:xfrm>
            <a:off x="5291727" y="6826685"/>
            <a:ext cx="2016691" cy="1778696"/>
          </a:xfrm>
          <a:prstGeom prst="hexagon">
            <a:avLst/>
          </a:prstGeom>
          <a:solidFill>
            <a:srgbClr val="FED100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Beta </a:t>
            </a: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Sagittae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ExtraBold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300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6,000 K</a:t>
            </a:r>
          </a:p>
        </p:txBody>
      </p:sp>
      <p:sp>
        <p:nvSpPr>
          <p:cNvPr id="39" name="Hexagon 38">
            <a:extLst>
              <a:ext uri="{FF2B5EF4-FFF2-40B4-BE49-F238E27FC236}">
                <a16:creationId xmlns:a16="http://schemas.microsoft.com/office/drawing/2014/main" id="{BA878DCF-3049-4123-B3A5-57E93672302E}"/>
              </a:ext>
            </a:extLst>
          </p:cNvPr>
          <p:cNvSpPr/>
          <p:nvPr/>
        </p:nvSpPr>
        <p:spPr>
          <a:xfrm>
            <a:off x="5291727" y="3269293"/>
            <a:ext cx="2016691" cy="1778696"/>
          </a:xfrm>
          <a:prstGeom prst="hexagon">
            <a:avLst/>
          </a:prstGeom>
          <a:solidFill>
            <a:srgbClr val="FED100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BDE00017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1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5,900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10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1899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exagon 16">
            <a:extLst>
              <a:ext uri="{FF2B5EF4-FFF2-40B4-BE49-F238E27FC236}">
                <a16:creationId xmlns:a16="http://schemas.microsoft.com/office/drawing/2014/main" id="{BABE5C3C-388F-4FE7-9D18-CBE4CA0A7AC5}"/>
              </a:ext>
            </a:extLst>
          </p:cNvPr>
          <p:cNvSpPr/>
          <p:nvPr/>
        </p:nvSpPr>
        <p:spPr>
          <a:xfrm>
            <a:off x="2156391" y="3269293"/>
            <a:ext cx="2016691" cy="1778696"/>
          </a:xfrm>
          <a:prstGeom prst="hexagon">
            <a:avLst/>
          </a:prstGeom>
          <a:solidFill>
            <a:srgbClr val="E8564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Proxima</a:t>
            </a:r>
          </a:p>
          <a:p>
            <a:pPr algn="ctr"/>
            <a:r>
              <a:rPr lang="en-US" sz="12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0.00005 Suns</a:t>
            </a:r>
          </a:p>
          <a:p>
            <a:pPr algn="ctr"/>
            <a:r>
              <a:rPr lang="en-US" sz="12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2,900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11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id="{04DB8FF2-3127-4FCF-8C28-4E86C21D17A6}"/>
              </a:ext>
            </a:extLst>
          </p:cNvPr>
          <p:cNvSpPr/>
          <p:nvPr/>
        </p:nvSpPr>
        <p:spPr>
          <a:xfrm>
            <a:off x="588723" y="5937337"/>
            <a:ext cx="2016691" cy="1778696"/>
          </a:xfrm>
          <a:prstGeom prst="hexagon">
            <a:avLst/>
          </a:prstGeom>
          <a:solidFill>
            <a:srgbClr val="0060A7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Mintaka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10,000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40,000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4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09F177AA-7CAC-4A21-BD7B-0BB76357B4EA}"/>
              </a:ext>
            </a:extLst>
          </p:cNvPr>
          <p:cNvSpPr/>
          <p:nvPr/>
        </p:nvSpPr>
        <p:spPr>
          <a:xfrm>
            <a:off x="2156391" y="5047989"/>
            <a:ext cx="2016691" cy="1778696"/>
          </a:xfrm>
          <a:prstGeom prst="hexagon">
            <a:avLst/>
          </a:prstGeom>
          <a:solidFill>
            <a:srgbClr val="E8564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Barnard s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0.0003 Suns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3,000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11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1BB1EAE0-6B9D-41E4-8F1C-5E2E946AEB05}"/>
              </a:ext>
            </a:extLst>
          </p:cNvPr>
          <p:cNvSpPr/>
          <p:nvPr/>
        </p:nvSpPr>
        <p:spPr>
          <a:xfrm>
            <a:off x="3724059" y="5937337"/>
            <a:ext cx="2016691" cy="1778696"/>
          </a:xfrm>
          <a:prstGeom prst="hexagon">
            <a:avLst/>
          </a:prstGeom>
          <a:solidFill>
            <a:srgbClr val="E8564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BD + 362147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0.005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3,500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11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5" name="Hexagon 24">
            <a:extLst>
              <a:ext uri="{FF2B5EF4-FFF2-40B4-BE49-F238E27FC236}">
                <a16:creationId xmlns:a16="http://schemas.microsoft.com/office/drawing/2014/main" id="{D51F8FB5-A07B-43C0-812B-8AE916CD9F4A}"/>
              </a:ext>
            </a:extLst>
          </p:cNvPr>
          <p:cNvSpPr/>
          <p:nvPr/>
        </p:nvSpPr>
        <p:spPr>
          <a:xfrm>
            <a:off x="2156391" y="6826685"/>
            <a:ext cx="2016691" cy="1778696"/>
          </a:xfrm>
          <a:prstGeom prst="hexagon">
            <a:avLst/>
          </a:prstGeom>
          <a:solidFill>
            <a:srgbClr val="E8564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Mirach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480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3,200 K</a:t>
            </a:r>
          </a:p>
        </p:txBody>
      </p:sp>
      <p:sp>
        <p:nvSpPr>
          <p:cNvPr id="26" name="Hexagon 25">
            <a:extLst>
              <a:ext uri="{FF2B5EF4-FFF2-40B4-BE49-F238E27FC236}">
                <a16:creationId xmlns:a16="http://schemas.microsoft.com/office/drawing/2014/main" id="{57F12707-2110-4524-A1FF-2D78CFF51FD5}"/>
              </a:ext>
            </a:extLst>
          </p:cNvPr>
          <p:cNvSpPr/>
          <p:nvPr/>
        </p:nvSpPr>
        <p:spPr>
          <a:xfrm>
            <a:off x="5291727" y="6826685"/>
            <a:ext cx="2016691" cy="1778696"/>
          </a:xfrm>
          <a:prstGeom prst="hexagon">
            <a:avLst/>
          </a:prstGeom>
          <a:solidFill>
            <a:srgbClr val="BDC8E4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Acamar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ExtraBold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110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20,000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6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7" name="Hexagon 26">
            <a:extLst>
              <a:ext uri="{FF2B5EF4-FFF2-40B4-BE49-F238E27FC236}">
                <a16:creationId xmlns:a16="http://schemas.microsoft.com/office/drawing/2014/main" id="{988AFAD3-7561-4CEA-BFC7-778BC8F71C99}"/>
              </a:ext>
            </a:extLst>
          </p:cNvPr>
          <p:cNvSpPr/>
          <p:nvPr/>
        </p:nvSpPr>
        <p:spPr>
          <a:xfrm>
            <a:off x="588723" y="4158641"/>
            <a:ext cx="2016691" cy="1778696"/>
          </a:xfrm>
          <a:prstGeom prst="hexagon">
            <a:avLst/>
          </a:prstGeom>
          <a:solidFill>
            <a:srgbClr val="BDC8E4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Phaet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ExtraBold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480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20,000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0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9" name="Hexagon 28">
            <a:extLst>
              <a:ext uri="{FF2B5EF4-FFF2-40B4-BE49-F238E27FC236}">
                <a16:creationId xmlns:a16="http://schemas.microsoft.com/office/drawing/2014/main" id="{8A1C1041-9DF3-4596-9A22-40BB7A97FCD0}"/>
              </a:ext>
            </a:extLst>
          </p:cNvPr>
          <p:cNvSpPr/>
          <p:nvPr/>
        </p:nvSpPr>
        <p:spPr>
          <a:xfrm>
            <a:off x="588723" y="7716033"/>
            <a:ext cx="2016691" cy="1778696"/>
          </a:xfrm>
          <a:prstGeom prst="hexagon">
            <a:avLst/>
          </a:prstGeom>
          <a:solidFill>
            <a:srgbClr val="FED100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Sun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1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4,800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10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32" name="Hexagon 31">
            <a:extLst>
              <a:ext uri="{FF2B5EF4-FFF2-40B4-BE49-F238E27FC236}">
                <a16:creationId xmlns:a16="http://schemas.microsoft.com/office/drawing/2014/main" id="{BB00F4D8-6355-4228-AF7F-9A6144D14176}"/>
              </a:ext>
            </a:extLst>
          </p:cNvPr>
          <p:cNvSpPr/>
          <p:nvPr/>
        </p:nvSpPr>
        <p:spPr>
          <a:xfrm>
            <a:off x="3724059" y="601249"/>
            <a:ext cx="2016691" cy="1778696"/>
          </a:xfrm>
          <a:prstGeom prst="hexagon">
            <a:avLst/>
          </a:prstGeom>
          <a:solidFill>
            <a:srgbClr val="ED7B2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CAAC329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0.09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4,200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11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36" name="Hexagon 35">
            <a:extLst>
              <a:ext uri="{FF2B5EF4-FFF2-40B4-BE49-F238E27FC236}">
                <a16:creationId xmlns:a16="http://schemas.microsoft.com/office/drawing/2014/main" id="{A2D7201B-09EE-450F-85D9-F0A6F2D07FD8}"/>
              </a:ext>
            </a:extLst>
          </p:cNvPr>
          <p:cNvSpPr/>
          <p:nvPr/>
        </p:nvSpPr>
        <p:spPr>
          <a:xfrm>
            <a:off x="3724059" y="2379945"/>
            <a:ext cx="2016691" cy="1778696"/>
          </a:xfrm>
          <a:prstGeom prst="hexagon">
            <a:avLst/>
          </a:prstGeom>
          <a:solidFill>
            <a:srgbClr val="ED7B2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JAC39672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0.02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3,900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11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37" name="Hexagon 36">
            <a:extLst>
              <a:ext uri="{FF2B5EF4-FFF2-40B4-BE49-F238E27FC236}">
                <a16:creationId xmlns:a16="http://schemas.microsoft.com/office/drawing/2014/main" id="{3932C850-86C4-4DBC-970F-27E90D1CD0D7}"/>
              </a:ext>
            </a:extLst>
          </p:cNvPr>
          <p:cNvSpPr/>
          <p:nvPr/>
        </p:nvSpPr>
        <p:spPr>
          <a:xfrm>
            <a:off x="588723" y="601249"/>
            <a:ext cx="2016691" cy="1778696"/>
          </a:xfrm>
          <a:prstGeom prst="hexagon">
            <a:avLst/>
          </a:prstGeom>
          <a:solidFill>
            <a:srgbClr val="ED7B2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CRTP987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0.08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3,600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11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39" name="Hexagon 38">
            <a:extLst>
              <a:ext uri="{FF2B5EF4-FFF2-40B4-BE49-F238E27FC236}">
                <a16:creationId xmlns:a16="http://schemas.microsoft.com/office/drawing/2014/main" id="{16B1776A-8784-4C40-A5EA-35923885E46C}"/>
              </a:ext>
            </a:extLst>
          </p:cNvPr>
          <p:cNvSpPr/>
          <p:nvPr/>
        </p:nvSpPr>
        <p:spPr>
          <a:xfrm>
            <a:off x="2156391" y="1490597"/>
            <a:ext cx="2016691" cy="1778696"/>
          </a:xfrm>
          <a:prstGeom prst="hexagon">
            <a:avLst/>
          </a:prstGeom>
          <a:solidFill>
            <a:srgbClr val="ED7B2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DC029876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0.04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4,300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11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40" name="Hexagon 39">
            <a:extLst>
              <a:ext uri="{FF2B5EF4-FFF2-40B4-BE49-F238E27FC236}">
                <a16:creationId xmlns:a16="http://schemas.microsoft.com/office/drawing/2014/main" id="{38259322-DD60-4586-8F6A-63943EE304B1}"/>
              </a:ext>
            </a:extLst>
          </p:cNvPr>
          <p:cNvSpPr/>
          <p:nvPr/>
        </p:nvSpPr>
        <p:spPr>
          <a:xfrm>
            <a:off x="5291727" y="3269293"/>
            <a:ext cx="2016691" cy="1778696"/>
          </a:xfrm>
          <a:prstGeom prst="hexagon">
            <a:avLst/>
          </a:prstGeom>
          <a:solidFill>
            <a:srgbClr val="E8564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CD3615693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0.0001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3,300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11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41" name="Hexagon 40">
            <a:extLst>
              <a:ext uri="{FF2B5EF4-FFF2-40B4-BE49-F238E27FC236}">
                <a16:creationId xmlns:a16="http://schemas.microsoft.com/office/drawing/2014/main" id="{0C058B39-AA89-4733-AA91-B19BED856338}"/>
              </a:ext>
            </a:extLst>
          </p:cNvPr>
          <p:cNvSpPr/>
          <p:nvPr/>
        </p:nvSpPr>
        <p:spPr>
          <a:xfrm>
            <a:off x="3724058" y="4158641"/>
            <a:ext cx="2016691" cy="1778696"/>
          </a:xfrm>
          <a:prstGeom prst="hexagon">
            <a:avLst/>
          </a:prstGeom>
          <a:solidFill>
            <a:srgbClr val="ED7B2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Epsilon Indus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0.16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4,200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10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42" name="Hexagon 41">
            <a:extLst>
              <a:ext uri="{FF2B5EF4-FFF2-40B4-BE49-F238E27FC236}">
                <a16:creationId xmlns:a16="http://schemas.microsoft.com/office/drawing/2014/main" id="{6E2BDE99-808B-4373-AF74-8AD15393F0DF}"/>
              </a:ext>
            </a:extLst>
          </p:cNvPr>
          <p:cNvSpPr/>
          <p:nvPr/>
        </p:nvSpPr>
        <p:spPr>
          <a:xfrm>
            <a:off x="588722" y="2379945"/>
            <a:ext cx="2016691" cy="1778696"/>
          </a:xfrm>
          <a:prstGeom prst="hexagon">
            <a:avLst/>
          </a:prstGeom>
          <a:solidFill>
            <a:srgbClr val="FED100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Tau Cetus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0.5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5,200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10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43" name="Hexagon 42">
            <a:extLst>
              <a:ext uri="{FF2B5EF4-FFF2-40B4-BE49-F238E27FC236}">
                <a16:creationId xmlns:a16="http://schemas.microsoft.com/office/drawing/2014/main" id="{8F5A2EE4-C007-4FDD-8C75-CEBE070F91E6}"/>
              </a:ext>
            </a:extLst>
          </p:cNvPr>
          <p:cNvSpPr/>
          <p:nvPr/>
        </p:nvSpPr>
        <p:spPr>
          <a:xfrm>
            <a:off x="3724058" y="7716033"/>
            <a:ext cx="2016691" cy="1778696"/>
          </a:xfrm>
          <a:prstGeom prst="hexagon">
            <a:avLst/>
          </a:prstGeom>
          <a:solidFill>
            <a:srgbClr val="E8564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L72532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0.0002 Suns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2,900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11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44" name="Hexagon 43">
            <a:extLst>
              <a:ext uri="{FF2B5EF4-FFF2-40B4-BE49-F238E27FC236}">
                <a16:creationId xmlns:a16="http://schemas.microsoft.com/office/drawing/2014/main" id="{42D01B17-0FDB-4069-AFB8-4DEC10BA2A6C}"/>
              </a:ext>
            </a:extLst>
          </p:cNvPr>
          <p:cNvSpPr/>
          <p:nvPr/>
        </p:nvSpPr>
        <p:spPr>
          <a:xfrm>
            <a:off x="5291727" y="5047989"/>
            <a:ext cx="2016691" cy="1778696"/>
          </a:xfrm>
          <a:prstGeom prst="hexagon">
            <a:avLst/>
          </a:prstGeom>
          <a:solidFill>
            <a:srgbClr val="FED100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XL9876-1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0.5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5,500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10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45" name="Hexagon 44">
            <a:extLst>
              <a:ext uri="{FF2B5EF4-FFF2-40B4-BE49-F238E27FC236}">
                <a16:creationId xmlns:a16="http://schemas.microsoft.com/office/drawing/2014/main" id="{60E37553-E1BD-41B8-BBE3-FE5C75AF1AB2}"/>
              </a:ext>
            </a:extLst>
          </p:cNvPr>
          <p:cNvSpPr/>
          <p:nvPr/>
        </p:nvSpPr>
        <p:spPr>
          <a:xfrm>
            <a:off x="5291727" y="1493102"/>
            <a:ext cx="2016691" cy="1778696"/>
          </a:xfrm>
          <a:prstGeom prst="hexagon">
            <a:avLst/>
          </a:prstGeom>
          <a:solidFill>
            <a:srgbClr val="BDC8E4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XXR49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22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9,900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9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392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Hexagon 17">
            <a:extLst>
              <a:ext uri="{FF2B5EF4-FFF2-40B4-BE49-F238E27FC236}">
                <a16:creationId xmlns:a16="http://schemas.microsoft.com/office/drawing/2014/main" id="{18122E92-8E06-4DC6-B2B7-FB459B10764B}"/>
              </a:ext>
            </a:extLst>
          </p:cNvPr>
          <p:cNvSpPr/>
          <p:nvPr/>
        </p:nvSpPr>
        <p:spPr>
          <a:xfrm>
            <a:off x="5291727" y="3269293"/>
            <a:ext cx="2016691" cy="1778696"/>
          </a:xfrm>
          <a:prstGeom prst="hexagon">
            <a:avLst/>
          </a:prstGeom>
          <a:solidFill>
            <a:srgbClr val="E8564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BD51668</a:t>
            </a:r>
          </a:p>
          <a:p>
            <a:pPr algn="ctr"/>
            <a:r>
              <a:rPr lang="en-US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0.0006 Suns</a:t>
            </a:r>
          </a:p>
          <a:p>
            <a:pPr algn="ctr"/>
            <a:r>
              <a:rPr lang="en-US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3,000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11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id="{04DB8FF2-3127-4FCF-8C28-4E86C21D17A6}"/>
              </a:ext>
            </a:extLst>
          </p:cNvPr>
          <p:cNvSpPr/>
          <p:nvPr/>
        </p:nvSpPr>
        <p:spPr>
          <a:xfrm>
            <a:off x="588723" y="5937337"/>
            <a:ext cx="2016691" cy="1778696"/>
          </a:xfrm>
          <a:prstGeom prst="hexagon">
            <a:avLst/>
          </a:prstGeom>
          <a:solidFill>
            <a:srgbClr val="FED100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APAC529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1.7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6,100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10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09F177AA-7CAC-4A21-BD7B-0BB76357B4EA}"/>
              </a:ext>
            </a:extLst>
          </p:cNvPr>
          <p:cNvSpPr/>
          <p:nvPr/>
        </p:nvSpPr>
        <p:spPr>
          <a:xfrm>
            <a:off x="2156391" y="5047989"/>
            <a:ext cx="2016691" cy="1778696"/>
          </a:xfrm>
          <a:prstGeom prst="hexagon">
            <a:avLst/>
          </a:prstGeom>
          <a:solidFill>
            <a:srgbClr val="BDC8E4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LP033276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0.001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11,100 K</a:t>
            </a:r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1BB1EAE0-6B9D-41E4-8F1C-5E2E946AEB05}"/>
              </a:ext>
            </a:extLst>
          </p:cNvPr>
          <p:cNvSpPr/>
          <p:nvPr/>
        </p:nvSpPr>
        <p:spPr>
          <a:xfrm>
            <a:off x="3724059" y="5937337"/>
            <a:ext cx="2016691" cy="1778696"/>
          </a:xfrm>
          <a:prstGeom prst="hexagon">
            <a:avLst/>
          </a:prstGeom>
          <a:solidFill>
            <a:srgbClr val="0060A7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JAC64932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101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38,000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6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6" name="Hexagon 25">
            <a:extLst>
              <a:ext uri="{FF2B5EF4-FFF2-40B4-BE49-F238E27FC236}">
                <a16:creationId xmlns:a16="http://schemas.microsoft.com/office/drawing/2014/main" id="{57F12707-2110-4524-A1FF-2D78CFF51FD5}"/>
              </a:ext>
            </a:extLst>
          </p:cNvPr>
          <p:cNvSpPr/>
          <p:nvPr/>
        </p:nvSpPr>
        <p:spPr>
          <a:xfrm>
            <a:off x="5291727" y="6826685"/>
            <a:ext cx="2016691" cy="1778696"/>
          </a:xfrm>
          <a:prstGeom prst="hexagon">
            <a:avLst/>
          </a:prstGeom>
          <a:solidFill>
            <a:srgbClr val="5782BD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JAC04320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90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22,000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7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7" name="Hexagon 26">
            <a:extLst>
              <a:ext uri="{FF2B5EF4-FFF2-40B4-BE49-F238E27FC236}">
                <a16:creationId xmlns:a16="http://schemas.microsoft.com/office/drawing/2014/main" id="{988AFAD3-7561-4CEA-BFC7-778BC8F71C99}"/>
              </a:ext>
            </a:extLst>
          </p:cNvPr>
          <p:cNvSpPr/>
          <p:nvPr/>
        </p:nvSpPr>
        <p:spPr>
          <a:xfrm>
            <a:off x="588723" y="4158641"/>
            <a:ext cx="2016691" cy="1778696"/>
          </a:xfrm>
          <a:prstGeom prst="hexagon">
            <a:avLst/>
          </a:prstGeom>
          <a:solidFill>
            <a:srgbClr val="FED100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BSC3430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3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5,900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10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8" name="Hexagon 27">
            <a:extLst>
              <a:ext uri="{FF2B5EF4-FFF2-40B4-BE49-F238E27FC236}">
                <a16:creationId xmlns:a16="http://schemas.microsoft.com/office/drawing/2014/main" id="{D652DFB6-6C6B-443C-BA83-119AD19CD086}"/>
              </a:ext>
            </a:extLst>
          </p:cNvPr>
          <p:cNvSpPr/>
          <p:nvPr/>
        </p:nvSpPr>
        <p:spPr>
          <a:xfrm>
            <a:off x="3724059" y="4158641"/>
            <a:ext cx="2016691" cy="1778696"/>
          </a:xfrm>
          <a:prstGeom prst="hexagon">
            <a:avLst/>
          </a:prstGeom>
          <a:solidFill>
            <a:srgbClr val="FED100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RTL9847</a:t>
            </a:r>
          </a:p>
          <a:p>
            <a:pPr algn="ctr"/>
            <a:r>
              <a:rPr lang="en-US" sz="12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2 Suns</a:t>
            </a:r>
          </a:p>
          <a:p>
            <a:pPr algn="ctr"/>
            <a:r>
              <a:rPr lang="en-US" sz="12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6,000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10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30" name="Hexagon 29">
            <a:extLst>
              <a:ext uri="{FF2B5EF4-FFF2-40B4-BE49-F238E27FC236}">
                <a16:creationId xmlns:a16="http://schemas.microsoft.com/office/drawing/2014/main" id="{80A71661-D196-4C3D-A536-001012F54BE6}"/>
              </a:ext>
            </a:extLst>
          </p:cNvPr>
          <p:cNvSpPr/>
          <p:nvPr/>
        </p:nvSpPr>
        <p:spPr>
          <a:xfrm>
            <a:off x="3724059" y="7716033"/>
            <a:ext cx="2016691" cy="1778696"/>
          </a:xfrm>
          <a:prstGeom prst="hexagon">
            <a:avLst/>
          </a:prstGeom>
          <a:solidFill>
            <a:srgbClr val="0060A7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K073491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120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35,000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6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32" name="Hexagon 31">
            <a:extLst>
              <a:ext uri="{FF2B5EF4-FFF2-40B4-BE49-F238E27FC236}">
                <a16:creationId xmlns:a16="http://schemas.microsoft.com/office/drawing/2014/main" id="{BB00F4D8-6355-4228-AF7F-9A6144D14176}"/>
              </a:ext>
            </a:extLst>
          </p:cNvPr>
          <p:cNvSpPr/>
          <p:nvPr/>
        </p:nvSpPr>
        <p:spPr>
          <a:xfrm>
            <a:off x="3724059" y="601249"/>
            <a:ext cx="2016691" cy="1778696"/>
          </a:xfrm>
          <a:prstGeom prst="hexagon">
            <a:avLst/>
          </a:prstGeom>
          <a:solidFill>
            <a:srgbClr val="E8564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CD2510553</a:t>
            </a:r>
          </a:p>
          <a:p>
            <a:pPr algn="ctr"/>
            <a:r>
              <a:rPr lang="en-US" sz="12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0.00004 Suns</a:t>
            </a:r>
          </a:p>
          <a:p>
            <a:pPr algn="ctr"/>
            <a:r>
              <a:rPr lang="en-US" sz="12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3,000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11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33" name="Hexagon 32">
            <a:extLst>
              <a:ext uri="{FF2B5EF4-FFF2-40B4-BE49-F238E27FC236}">
                <a16:creationId xmlns:a16="http://schemas.microsoft.com/office/drawing/2014/main" id="{7E2AFA7B-0CDD-4206-9600-97BD5EBC9EA6}"/>
              </a:ext>
            </a:extLst>
          </p:cNvPr>
          <p:cNvSpPr/>
          <p:nvPr/>
        </p:nvSpPr>
        <p:spPr>
          <a:xfrm>
            <a:off x="2156391" y="1490597"/>
            <a:ext cx="2016691" cy="1778696"/>
          </a:xfrm>
          <a:prstGeom prst="hexagon">
            <a:avLst/>
          </a:prstGeom>
          <a:solidFill>
            <a:srgbClr val="E8564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Kruger 60A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0.0006 Suns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3,200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11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34" name="Hexagon 33">
            <a:extLst>
              <a:ext uri="{FF2B5EF4-FFF2-40B4-BE49-F238E27FC236}">
                <a16:creationId xmlns:a16="http://schemas.microsoft.com/office/drawing/2014/main" id="{FA8DF877-F707-4B8F-BB87-633EC03CBA6D}"/>
              </a:ext>
            </a:extLst>
          </p:cNvPr>
          <p:cNvSpPr/>
          <p:nvPr/>
        </p:nvSpPr>
        <p:spPr>
          <a:xfrm>
            <a:off x="5291727" y="1490597"/>
            <a:ext cx="2016691" cy="1778696"/>
          </a:xfrm>
          <a:prstGeom prst="hexagon">
            <a:avLst/>
          </a:prstGeom>
          <a:solidFill>
            <a:srgbClr val="E8564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Ross 614B</a:t>
            </a:r>
          </a:p>
          <a:p>
            <a:pPr algn="ctr"/>
            <a:r>
              <a:rPr lang="en-US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0.00001 Suns</a:t>
            </a:r>
          </a:p>
          <a:p>
            <a:pPr algn="ctr"/>
            <a:r>
              <a:rPr lang="en-US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2,900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11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35" name="Hexagon 34">
            <a:extLst>
              <a:ext uri="{FF2B5EF4-FFF2-40B4-BE49-F238E27FC236}">
                <a16:creationId xmlns:a16="http://schemas.microsoft.com/office/drawing/2014/main" id="{09E3E9B6-527D-4F3D-9441-737BFCB53B20}"/>
              </a:ext>
            </a:extLst>
          </p:cNvPr>
          <p:cNvSpPr/>
          <p:nvPr/>
        </p:nvSpPr>
        <p:spPr>
          <a:xfrm>
            <a:off x="588723" y="2379945"/>
            <a:ext cx="2016691" cy="1778696"/>
          </a:xfrm>
          <a:prstGeom prst="hexagon">
            <a:avLst/>
          </a:prstGeom>
          <a:solidFill>
            <a:srgbClr val="E8564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CD3914192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0.03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3,600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10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36" name="Hexagon 35">
            <a:extLst>
              <a:ext uri="{FF2B5EF4-FFF2-40B4-BE49-F238E27FC236}">
                <a16:creationId xmlns:a16="http://schemas.microsoft.com/office/drawing/2014/main" id="{A2D7201B-09EE-450F-85D9-F0A6F2D07FD8}"/>
              </a:ext>
            </a:extLst>
          </p:cNvPr>
          <p:cNvSpPr/>
          <p:nvPr/>
        </p:nvSpPr>
        <p:spPr>
          <a:xfrm>
            <a:off x="3724059" y="2379945"/>
            <a:ext cx="2016691" cy="1778696"/>
          </a:xfrm>
          <a:prstGeom prst="hexagon">
            <a:avLst/>
          </a:prstGeom>
          <a:solidFill>
            <a:srgbClr val="E8564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Ross 614A</a:t>
            </a:r>
          </a:p>
          <a:p>
            <a:pPr algn="ctr"/>
            <a:r>
              <a:rPr lang="en-US" sz="12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0.00007 Suns</a:t>
            </a:r>
          </a:p>
          <a:p>
            <a:pPr algn="ctr"/>
            <a:r>
              <a:rPr lang="en-US" sz="12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3,000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11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37" name="Hexagon 36">
            <a:extLst>
              <a:ext uri="{FF2B5EF4-FFF2-40B4-BE49-F238E27FC236}">
                <a16:creationId xmlns:a16="http://schemas.microsoft.com/office/drawing/2014/main" id="{9E8C9619-671D-4E9E-8660-1E14E752718B}"/>
              </a:ext>
            </a:extLst>
          </p:cNvPr>
          <p:cNvSpPr/>
          <p:nvPr/>
        </p:nvSpPr>
        <p:spPr>
          <a:xfrm>
            <a:off x="2156391" y="3269293"/>
            <a:ext cx="2016691" cy="1778696"/>
          </a:xfrm>
          <a:prstGeom prst="hexagon">
            <a:avLst/>
          </a:prstGeom>
          <a:solidFill>
            <a:srgbClr val="ED7B2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61CygB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0.05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4,200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10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38" name="Hexagon 37">
            <a:extLst>
              <a:ext uri="{FF2B5EF4-FFF2-40B4-BE49-F238E27FC236}">
                <a16:creationId xmlns:a16="http://schemas.microsoft.com/office/drawing/2014/main" id="{2C43DDB9-80A0-4338-B2D4-27B1AEB41BE3}"/>
              </a:ext>
            </a:extLst>
          </p:cNvPr>
          <p:cNvSpPr/>
          <p:nvPr/>
        </p:nvSpPr>
        <p:spPr>
          <a:xfrm>
            <a:off x="2156391" y="6829712"/>
            <a:ext cx="2016691" cy="1778696"/>
          </a:xfrm>
          <a:prstGeom prst="hexagon">
            <a:avLst/>
          </a:prstGeom>
          <a:solidFill>
            <a:srgbClr val="E8564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Ross 128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0.0003 Suns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3,200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11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39" name="Hexagon 38">
            <a:extLst>
              <a:ext uri="{FF2B5EF4-FFF2-40B4-BE49-F238E27FC236}">
                <a16:creationId xmlns:a16="http://schemas.microsoft.com/office/drawing/2014/main" id="{9251A49E-B55A-40C5-A441-E7BE8A0F0B89}"/>
              </a:ext>
            </a:extLst>
          </p:cNvPr>
          <p:cNvSpPr/>
          <p:nvPr/>
        </p:nvSpPr>
        <p:spPr>
          <a:xfrm>
            <a:off x="588722" y="601249"/>
            <a:ext cx="2016691" cy="1778696"/>
          </a:xfrm>
          <a:prstGeom prst="hexagon">
            <a:avLst/>
          </a:prstGeom>
          <a:solidFill>
            <a:srgbClr val="ED7B2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Epsilon Eri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0.28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4,200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10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40" name="Hexagon 39">
            <a:extLst>
              <a:ext uri="{FF2B5EF4-FFF2-40B4-BE49-F238E27FC236}">
                <a16:creationId xmlns:a16="http://schemas.microsoft.com/office/drawing/2014/main" id="{50E8EF74-6175-45CA-8A78-9FD9D76056F3}"/>
              </a:ext>
            </a:extLst>
          </p:cNvPr>
          <p:cNvSpPr/>
          <p:nvPr/>
        </p:nvSpPr>
        <p:spPr>
          <a:xfrm>
            <a:off x="5291726" y="5054983"/>
            <a:ext cx="2016691" cy="1778696"/>
          </a:xfrm>
          <a:prstGeom prst="hexagon">
            <a:avLst/>
          </a:prstGeom>
          <a:solidFill>
            <a:srgbClr val="BDC8E4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SAC9899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72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10,400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9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41" name="Hexagon 40">
            <a:extLst>
              <a:ext uri="{FF2B5EF4-FFF2-40B4-BE49-F238E27FC236}">
                <a16:creationId xmlns:a16="http://schemas.microsoft.com/office/drawing/2014/main" id="{89F31912-621E-4E4B-AD99-D19F20B2828A}"/>
              </a:ext>
            </a:extLst>
          </p:cNvPr>
          <p:cNvSpPr/>
          <p:nvPr/>
        </p:nvSpPr>
        <p:spPr>
          <a:xfrm>
            <a:off x="588723" y="7716033"/>
            <a:ext cx="2016691" cy="1778696"/>
          </a:xfrm>
          <a:prstGeom prst="hexagon">
            <a:avLst/>
          </a:prstGeom>
          <a:solidFill>
            <a:srgbClr val="BDC8E4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</a:rPr>
              <a:t>SAC2243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29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9,400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9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1477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exagon 16">
            <a:extLst>
              <a:ext uri="{FF2B5EF4-FFF2-40B4-BE49-F238E27FC236}">
                <a16:creationId xmlns:a16="http://schemas.microsoft.com/office/drawing/2014/main" id="{BABE5C3C-388F-4FE7-9D18-CBE4CA0A7AC5}"/>
              </a:ext>
            </a:extLst>
          </p:cNvPr>
          <p:cNvSpPr/>
          <p:nvPr/>
        </p:nvSpPr>
        <p:spPr>
          <a:xfrm>
            <a:off x="2156391" y="3269293"/>
            <a:ext cx="2016691" cy="1778696"/>
          </a:xfrm>
          <a:prstGeom prst="hexagon">
            <a:avLst/>
          </a:prstGeom>
          <a:solidFill>
            <a:srgbClr val="E8564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  <a:ea typeface="Ebrima" panose="02000000000000000000" pitchFamily="2" charset="0"/>
                <a:cs typeface="Ebrima" panose="02000000000000000000" pitchFamily="2" charset="0"/>
              </a:rPr>
              <a:t>MGU82067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0.0001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3,100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11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id="{04DB8FF2-3127-4FCF-8C28-4E86C21D17A6}"/>
              </a:ext>
            </a:extLst>
          </p:cNvPr>
          <p:cNvSpPr/>
          <p:nvPr/>
        </p:nvSpPr>
        <p:spPr>
          <a:xfrm>
            <a:off x="3724059" y="601249"/>
            <a:ext cx="2016691" cy="1778696"/>
          </a:xfrm>
          <a:prstGeom prst="hexagon">
            <a:avLst/>
          </a:prstGeom>
          <a:solidFill>
            <a:srgbClr val="E8564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  <a:ea typeface="Ebrima" panose="02000000000000000000" pitchFamily="2" charset="0"/>
                <a:cs typeface="Ebrima" panose="02000000000000000000" pitchFamily="2" charset="0"/>
              </a:rPr>
              <a:t>BLG9982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0.009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3,000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11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09F177AA-7CAC-4A21-BD7B-0BB76357B4EA}"/>
              </a:ext>
            </a:extLst>
          </p:cNvPr>
          <p:cNvSpPr/>
          <p:nvPr/>
        </p:nvSpPr>
        <p:spPr>
          <a:xfrm>
            <a:off x="5291725" y="3269293"/>
            <a:ext cx="2016691" cy="1778696"/>
          </a:xfrm>
          <a:prstGeom prst="hexagon">
            <a:avLst/>
          </a:prstGeom>
          <a:solidFill>
            <a:srgbClr val="BDC8E4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  <a:ea typeface="Ebrima" panose="02000000000000000000" pitchFamily="2" charset="0"/>
                <a:cs typeface="Ebrima" panose="02000000000000000000" pitchFamily="2" charset="0"/>
              </a:rPr>
              <a:t>WZ443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60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9,000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7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1BB1EAE0-6B9D-41E4-8F1C-5E2E946AEB05}"/>
              </a:ext>
            </a:extLst>
          </p:cNvPr>
          <p:cNvSpPr/>
          <p:nvPr/>
        </p:nvSpPr>
        <p:spPr>
          <a:xfrm>
            <a:off x="588723" y="2379945"/>
            <a:ext cx="2016691" cy="1778696"/>
          </a:xfrm>
          <a:prstGeom prst="hexagon">
            <a:avLst/>
          </a:prstGeom>
          <a:solidFill>
            <a:srgbClr val="BDC8E4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  <a:ea typeface="Ebrima" panose="02000000000000000000" pitchFamily="2" charset="0"/>
                <a:cs typeface="Ebrima" panose="02000000000000000000" pitchFamily="2" charset="0"/>
              </a:rPr>
              <a:t>PY7Z91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80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9,600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7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4" name="Hexagon 23">
            <a:extLst>
              <a:ext uri="{FF2B5EF4-FFF2-40B4-BE49-F238E27FC236}">
                <a16:creationId xmlns:a16="http://schemas.microsoft.com/office/drawing/2014/main" id="{AF6A0455-28B0-481E-9E51-276948B0F152}"/>
              </a:ext>
            </a:extLst>
          </p:cNvPr>
          <p:cNvSpPr/>
          <p:nvPr/>
        </p:nvSpPr>
        <p:spPr>
          <a:xfrm>
            <a:off x="5291726" y="1490597"/>
            <a:ext cx="2016691" cy="1778696"/>
          </a:xfrm>
          <a:prstGeom prst="hexagon">
            <a:avLst/>
          </a:prstGeom>
          <a:solidFill>
            <a:srgbClr val="FED100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  <a:ea typeface="Ebrima" panose="02000000000000000000" pitchFamily="2" charset="0"/>
                <a:cs typeface="Ebrima" panose="02000000000000000000" pitchFamily="2" charset="0"/>
              </a:rPr>
              <a:t>CST6128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1.9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5,800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10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6" name="Hexagon 25">
            <a:extLst>
              <a:ext uri="{FF2B5EF4-FFF2-40B4-BE49-F238E27FC236}">
                <a16:creationId xmlns:a16="http://schemas.microsoft.com/office/drawing/2014/main" id="{57F12707-2110-4524-A1FF-2D78CFF51FD5}"/>
              </a:ext>
            </a:extLst>
          </p:cNvPr>
          <p:cNvSpPr/>
          <p:nvPr/>
        </p:nvSpPr>
        <p:spPr>
          <a:xfrm>
            <a:off x="3724058" y="2379945"/>
            <a:ext cx="2016691" cy="1778696"/>
          </a:xfrm>
          <a:prstGeom prst="hexagon">
            <a:avLst/>
          </a:prstGeom>
          <a:solidFill>
            <a:srgbClr val="BDC8E4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  <a:ea typeface="Ebrima" panose="02000000000000000000" pitchFamily="2" charset="0"/>
                <a:cs typeface="Ebrima" panose="02000000000000000000" pitchFamily="2" charset="0"/>
              </a:rPr>
              <a:t>SAC5430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28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9,700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9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7" name="Hexagon 26">
            <a:extLst>
              <a:ext uri="{FF2B5EF4-FFF2-40B4-BE49-F238E27FC236}">
                <a16:creationId xmlns:a16="http://schemas.microsoft.com/office/drawing/2014/main" id="{988AFAD3-7561-4CEA-BFC7-778BC8F71C99}"/>
              </a:ext>
            </a:extLst>
          </p:cNvPr>
          <p:cNvSpPr/>
          <p:nvPr/>
        </p:nvSpPr>
        <p:spPr>
          <a:xfrm>
            <a:off x="588723" y="4158641"/>
            <a:ext cx="2016691" cy="1778696"/>
          </a:xfrm>
          <a:prstGeom prst="hexagon">
            <a:avLst/>
          </a:prstGeom>
          <a:solidFill>
            <a:srgbClr val="F8802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  <a:ea typeface="Ebrima" panose="02000000000000000000" pitchFamily="2" charset="0"/>
                <a:cs typeface="Ebrima" panose="02000000000000000000" pitchFamily="2" charset="0"/>
              </a:rPr>
              <a:t>PL0089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0.3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4,800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10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28" name="Hexagon 27">
            <a:extLst>
              <a:ext uri="{FF2B5EF4-FFF2-40B4-BE49-F238E27FC236}">
                <a16:creationId xmlns:a16="http://schemas.microsoft.com/office/drawing/2014/main" id="{D652DFB6-6C6B-443C-BA83-119AD19CD086}"/>
              </a:ext>
            </a:extLst>
          </p:cNvPr>
          <p:cNvSpPr/>
          <p:nvPr/>
        </p:nvSpPr>
        <p:spPr>
          <a:xfrm>
            <a:off x="3724059" y="4158641"/>
            <a:ext cx="2016691" cy="1778696"/>
          </a:xfrm>
          <a:prstGeom prst="hexagon">
            <a:avLst/>
          </a:prstGeom>
          <a:solidFill>
            <a:srgbClr val="F88023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  <a:ea typeface="Ebrima" panose="02000000000000000000" pitchFamily="2" charset="0"/>
                <a:cs typeface="Ebrima" panose="02000000000000000000" pitchFamily="2" charset="0"/>
              </a:rPr>
              <a:t>ARN93227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0.7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5,000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10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30" name="Hexagon 29">
            <a:extLst>
              <a:ext uri="{FF2B5EF4-FFF2-40B4-BE49-F238E27FC236}">
                <a16:creationId xmlns:a16="http://schemas.microsoft.com/office/drawing/2014/main" id="{80A71661-D196-4C3D-A536-001012F54BE6}"/>
              </a:ext>
            </a:extLst>
          </p:cNvPr>
          <p:cNvSpPr/>
          <p:nvPr/>
        </p:nvSpPr>
        <p:spPr>
          <a:xfrm>
            <a:off x="2156390" y="5047989"/>
            <a:ext cx="2016691" cy="1778696"/>
          </a:xfrm>
          <a:prstGeom prst="hexagon">
            <a:avLst/>
          </a:prstGeom>
          <a:solidFill>
            <a:srgbClr val="BDC8E4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  <a:ea typeface="Ebrima" panose="02000000000000000000" pitchFamily="2" charset="0"/>
                <a:cs typeface="Ebrima" panose="02000000000000000000" pitchFamily="2" charset="0"/>
              </a:rPr>
              <a:t>YEZ8872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88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10,400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9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31" name="Hexagon 30">
            <a:extLst>
              <a:ext uri="{FF2B5EF4-FFF2-40B4-BE49-F238E27FC236}">
                <a16:creationId xmlns:a16="http://schemas.microsoft.com/office/drawing/2014/main" id="{DEEFFDF0-B87A-429D-B838-A8C5D3E57920}"/>
              </a:ext>
            </a:extLst>
          </p:cNvPr>
          <p:cNvSpPr/>
          <p:nvPr/>
        </p:nvSpPr>
        <p:spPr>
          <a:xfrm>
            <a:off x="588723" y="601249"/>
            <a:ext cx="2016691" cy="1778696"/>
          </a:xfrm>
          <a:prstGeom prst="hexagon">
            <a:avLst/>
          </a:prstGeom>
          <a:solidFill>
            <a:srgbClr val="FED100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  <a:ea typeface="Ebrima" panose="02000000000000000000" pitchFamily="2" charset="0"/>
                <a:cs typeface="Ebrima" panose="02000000000000000000" pitchFamily="2" charset="0"/>
              </a:rPr>
              <a:t>YEZ8732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0.8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5,400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10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  <p:sp>
        <p:nvSpPr>
          <p:cNvPr id="33" name="Hexagon 32">
            <a:extLst>
              <a:ext uri="{FF2B5EF4-FFF2-40B4-BE49-F238E27FC236}">
                <a16:creationId xmlns:a16="http://schemas.microsoft.com/office/drawing/2014/main" id="{7E2AFA7B-0CDD-4206-9600-97BD5EBC9EA6}"/>
              </a:ext>
            </a:extLst>
          </p:cNvPr>
          <p:cNvSpPr/>
          <p:nvPr/>
        </p:nvSpPr>
        <p:spPr>
          <a:xfrm>
            <a:off x="2156390" y="1490597"/>
            <a:ext cx="2016691" cy="1778696"/>
          </a:xfrm>
          <a:prstGeom prst="hexagon">
            <a:avLst/>
          </a:prstGeom>
          <a:solidFill>
            <a:srgbClr val="FED100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ExtraBold" pitchFamily="2" charset="0"/>
                <a:ea typeface="Ebrima" panose="02000000000000000000" pitchFamily="2" charset="0"/>
                <a:cs typeface="Ebrima" panose="02000000000000000000" pitchFamily="2" charset="0"/>
              </a:rPr>
              <a:t>SL9-67294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ExtraBold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 = 1.6 Suns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T = 6,200 K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Lifetime: 10</a:t>
            </a:r>
            <a:r>
              <a:rPr lang="en-US" sz="12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10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yrs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0764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821</Words>
  <Application>Microsoft Office PowerPoint</Application>
  <PresentationFormat>Custom</PresentationFormat>
  <Paragraphs>251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Montserrat ExtraBold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19</cp:revision>
  <cp:lastPrinted>2022-05-20T03:07:07Z</cp:lastPrinted>
  <dcterms:created xsi:type="dcterms:W3CDTF">2021-05-17T20:57:48Z</dcterms:created>
  <dcterms:modified xsi:type="dcterms:W3CDTF">2022-05-20T03:13:22Z</dcterms:modified>
</cp:coreProperties>
</file>