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1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8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2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0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2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F6160E-9D52-4311-BD33-B70713575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10883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17932977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A | Constant Velocity = </a:t>
                      </a:r>
                      <a:r>
                        <a:rPr lang="en-US" sz="24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 cm/s</a:t>
                      </a:r>
                    </a:p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B | Constant Acceleration = </a:t>
                      </a:r>
                      <a:r>
                        <a:rPr lang="en-US" sz="24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5.5 cm/s</a:t>
                      </a:r>
                      <a:r>
                        <a:rPr lang="en-US" sz="24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4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10265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A | Constant Velocity =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 cm/s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B | Constant Acceleration =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4.5 cm/s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64399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A | Constant Velocity =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 cm/s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B | Constant Acceleration =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5.5 cm/s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167937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A | Constant Velocity =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 cm/s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Object B | Constant Acceleration </a:t>
                      </a: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= </a:t>
                      </a: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4.5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cm/s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594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8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84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7</cp:revision>
  <cp:lastPrinted>2018-02-28T17:20:21Z</cp:lastPrinted>
  <dcterms:created xsi:type="dcterms:W3CDTF">2018-02-25T17:33:39Z</dcterms:created>
  <dcterms:modified xsi:type="dcterms:W3CDTF">2018-03-01T03:27:48Z</dcterms:modified>
</cp:coreProperties>
</file>