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59" r:id="rId4"/>
    <p:sldId id="261" r:id="rId5"/>
  </p:sldIdLst>
  <p:sldSz cx="6858000" cy="9144000" type="letter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B0B0B"/>
    <a:srgbClr val="161616"/>
    <a:srgbClr val="212121"/>
    <a:srgbClr val="2C2C2C"/>
    <a:srgbClr val="373737"/>
    <a:srgbClr val="424242"/>
    <a:srgbClr val="4D4D4D"/>
    <a:srgbClr val="585858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0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7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5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1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1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6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4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1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3DF25-4407-44F2-997A-1727B0DD0DE4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166A-4226-4422-8339-2B5B8280E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8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490767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8E8E8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B1B1B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036522"/>
              </p:ext>
            </p:extLst>
          </p:nvPr>
        </p:nvGraphicFramePr>
        <p:xfrm>
          <a:off x="-4758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5-Point Star 18"/>
          <p:cNvSpPr/>
          <p:nvPr/>
        </p:nvSpPr>
        <p:spPr>
          <a:xfrm>
            <a:off x="808091" y="194331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808091" y="6508295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3254111" y="2098364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54111" y="6673536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5425811" y="130491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5-Point Star 33"/>
          <p:cNvSpPr/>
          <p:nvPr/>
        </p:nvSpPr>
        <p:spPr>
          <a:xfrm>
            <a:off x="5425811" y="249594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5-Point Star 34"/>
          <p:cNvSpPr/>
          <p:nvPr/>
        </p:nvSpPr>
        <p:spPr>
          <a:xfrm>
            <a:off x="5425811" y="595950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5425811" y="715053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68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1</a:t>
            </a:r>
            <a:endParaRPr lang="en-US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54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3</a:t>
            </a:r>
            <a:endParaRPr lang="en-US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6</a:t>
            </a:r>
            <a:endParaRPr lang="en-US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68111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2</a:t>
            </a:r>
            <a:endParaRPr lang="en-US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56435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5</a:t>
            </a:r>
            <a:endParaRPr lang="en-US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40111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9</a:t>
            </a:r>
            <a:endParaRPr lang="en-US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0461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10.1</a:t>
            </a:r>
            <a:endParaRPr lang="en-US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17833" y="4092615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5.5</a:t>
            </a:r>
            <a:endParaRPr lang="en-US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03833" y="4086974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4.2</a:t>
            </a:r>
            <a:endParaRPr lang="en-US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0462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14.1</a:t>
            </a:r>
            <a:endParaRPr lang="en-US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17833" y="8686722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9.5</a:t>
            </a:r>
            <a:endParaRPr lang="en-US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03833" y="8681081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8.2</a:t>
            </a:r>
            <a:endParaRPr lang="en-US" dirty="0">
              <a:latin typeface="+mj-lt"/>
            </a:endParaRPr>
          </a:p>
        </p:txBody>
      </p:sp>
      <p:sp>
        <p:nvSpPr>
          <p:cNvPr id="53" name="Isosceles Triangle 52"/>
          <p:cNvSpPr/>
          <p:nvPr/>
        </p:nvSpPr>
        <p:spPr>
          <a:xfrm rot="16200000">
            <a:off x="6395936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6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53823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E08900"/>
                        </a:solidFill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2D2D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7C7C7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B9B9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09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858585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37439"/>
              </p:ext>
            </p:extLst>
          </p:nvPr>
        </p:nvGraphicFramePr>
        <p:xfrm>
          <a:off x="-5284" y="2091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968111" y="1494189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8111" y="27124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68111" y="60591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68111" y="727745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540111" y="116139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40111" y="210358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40111" y="304577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540111" y="572612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540111" y="666831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40111" y="761050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3094091" y="8356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3094091" y="18713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3094091" y="290107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3094091" y="54561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5-Point Star 42"/>
          <p:cNvSpPr/>
          <p:nvPr/>
        </p:nvSpPr>
        <p:spPr>
          <a:xfrm>
            <a:off x="3094091" y="64918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5-Point Star 43"/>
          <p:cNvSpPr/>
          <p:nvPr/>
        </p:nvSpPr>
        <p:spPr>
          <a:xfrm>
            <a:off x="3094091" y="752158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876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10</a:t>
            </a:r>
            <a:endParaRPr lang="en-US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62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15</a:t>
            </a:r>
            <a:endParaRPr lang="en-US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48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21</a:t>
            </a:r>
            <a:endParaRPr lang="en-US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76741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14</a:t>
            </a:r>
            <a:endParaRPr lang="en-US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65064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20</a:t>
            </a:r>
            <a:endParaRPr lang="en-US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48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27</a:t>
            </a:r>
            <a:endParaRPr lang="en-US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31832" y="4086974"/>
            <a:ext cx="638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6.1</a:t>
            </a:r>
            <a:endParaRPr lang="en-US" dirty="0"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26463" y="4092615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11.2</a:t>
            </a:r>
            <a:endParaRPr lang="en-US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12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19.5</a:t>
            </a:r>
            <a:endParaRPr lang="en-US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40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10.1</a:t>
            </a:r>
            <a:endParaRPr lang="en-US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026463" y="8686722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15.2</a:t>
            </a:r>
            <a:endParaRPr lang="en-US" dirty="0"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312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23.5</a:t>
            </a:r>
            <a:endParaRPr lang="en-US" dirty="0">
              <a:latin typeface="+mj-lt"/>
            </a:endParaRPr>
          </a:p>
        </p:txBody>
      </p:sp>
      <p:sp>
        <p:nvSpPr>
          <p:cNvPr id="69" name="Isosceles Triangle 68"/>
          <p:cNvSpPr/>
          <p:nvPr/>
        </p:nvSpPr>
        <p:spPr>
          <a:xfrm rot="16200000">
            <a:off x="1821556" y="84760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 rot="16200000">
            <a:off x="4104716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 rot="16200000">
            <a:off x="4104486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/>
          <p:cNvSpPr/>
          <p:nvPr/>
        </p:nvSpPr>
        <p:spPr>
          <a:xfrm rot="16200000">
            <a:off x="1826299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 rot="16200000">
            <a:off x="1826299" y="67208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/>
          <p:cNvSpPr/>
          <p:nvPr/>
        </p:nvSpPr>
        <p:spPr>
          <a:xfrm rot="16200000">
            <a:off x="6395871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 rot="16200000">
            <a:off x="6395641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/>
          <p:cNvSpPr/>
          <p:nvPr/>
        </p:nvSpPr>
        <p:spPr>
          <a:xfrm rot="16200000">
            <a:off x="6395410" y="335976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 rot="16200000">
            <a:off x="4103252" y="5434564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/>
          <p:cNvSpPr/>
          <p:nvPr/>
        </p:nvSpPr>
        <p:spPr>
          <a:xfrm rot="16200000">
            <a:off x="4103022" y="6690645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/>
          <p:cNvSpPr/>
          <p:nvPr/>
        </p:nvSpPr>
        <p:spPr>
          <a:xfrm rot="16200000">
            <a:off x="4102791" y="7946725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9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39522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F6F6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636363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37373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C2C2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212121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21084"/>
              </p:ext>
            </p:extLst>
          </p:nvPr>
        </p:nvGraphicFramePr>
        <p:xfrm>
          <a:off x="-4987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5-Point Star 13"/>
          <p:cNvSpPr/>
          <p:nvPr/>
        </p:nvSpPr>
        <p:spPr>
          <a:xfrm>
            <a:off x="808091" y="194331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808091" y="6508295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54111" y="2098364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65250" y="6673536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5380091" y="130491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5380091" y="249594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5380091" y="5959503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380091" y="7150536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968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4</a:t>
            </a:r>
            <a:endParaRPr lang="en-US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54111" y="209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8</a:t>
            </a:r>
            <a:endParaRPr lang="en-US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48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13</a:t>
            </a:r>
            <a:endParaRPr lang="en-US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68111" y="45458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7</a:t>
            </a:r>
            <a:endParaRPr lang="en-US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65064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12</a:t>
            </a:r>
            <a:endParaRPr lang="en-US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48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18</a:t>
            </a:r>
            <a:endParaRPr lang="en-US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0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19.3</a:t>
            </a:r>
            <a:endParaRPr lang="en-US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26463" y="4092615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14.7</a:t>
            </a:r>
            <a:endParaRPr lang="en-US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12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13.4</a:t>
            </a:r>
            <a:endParaRPr lang="en-US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0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25.7</a:t>
            </a:r>
            <a:endParaRPr lang="en-US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26463" y="8686722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21.1</a:t>
            </a:r>
            <a:endParaRPr lang="en-US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12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19.8</a:t>
            </a:r>
            <a:endParaRPr lang="en-US" dirty="0">
              <a:latin typeface="+mj-lt"/>
            </a:endParaRPr>
          </a:p>
        </p:txBody>
      </p:sp>
      <p:sp>
        <p:nvSpPr>
          <p:cNvPr id="57" name="Isosceles Triangle 56"/>
          <p:cNvSpPr/>
          <p:nvPr/>
        </p:nvSpPr>
        <p:spPr>
          <a:xfrm rot="16200000">
            <a:off x="1823141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 rot="16200000">
            <a:off x="4109937" y="84760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 rot="16200000">
            <a:off x="6395938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 rot="16200000">
            <a:off x="4107555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 rot="16200000">
            <a:off x="6395708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 rot="16200000">
            <a:off x="4109936" y="67208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 rot="16200000">
            <a:off x="6396168" y="5413741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 rot="16200000">
            <a:off x="6395938" y="6669822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 rot="16200000">
            <a:off x="6395707" y="7925902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077402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8585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424242"/>
                    </a:solidFill>
                  </a:tcPr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6161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B0B0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82639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65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151491" y="399733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9491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65491" y="8572502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54639" y="856206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9491" y="-567654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865491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57787" y="-563810"/>
            <a:ext cx="1143000" cy="1143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4078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</a:tblGrid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968111" y="1494189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68111" y="27124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68111" y="605917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68111" y="727745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40111" y="116139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40111" y="210358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540111" y="304577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40111" y="5726123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40111" y="6668315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40111" y="7610507"/>
            <a:ext cx="365760" cy="36576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5-Point Star 35"/>
          <p:cNvSpPr/>
          <p:nvPr/>
        </p:nvSpPr>
        <p:spPr>
          <a:xfrm>
            <a:off x="3094091" y="8356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5-Point Star 36"/>
          <p:cNvSpPr/>
          <p:nvPr/>
        </p:nvSpPr>
        <p:spPr>
          <a:xfrm>
            <a:off x="3094091" y="187134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5-Point Star 37"/>
          <p:cNvSpPr/>
          <p:nvPr/>
        </p:nvSpPr>
        <p:spPr>
          <a:xfrm>
            <a:off x="3094091" y="2901071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5-Point Star 38"/>
          <p:cNvSpPr/>
          <p:nvPr/>
        </p:nvSpPr>
        <p:spPr>
          <a:xfrm>
            <a:off x="3094091" y="54561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5-Point Star 39"/>
          <p:cNvSpPr/>
          <p:nvPr/>
        </p:nvSpPr>
        <p:spPr>
          <a:xfrm>
            <a:off x="3094091" y="6491849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5-Point Star 40"/>
          <p:cNvSpPr/>
          <p:nvPr/>
        </p:nvSpPr>
        <p:spPr>
          <a:xfrm>
            <a:off x="3094091" y="7521580"/>
            <a:ext cx="685800" cy="68580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76741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19</a:t>
            </a:r>
            <a:endParaRPr lang="en-US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62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26</a:t>
            </a:r>
            <a:endParaRPr lang="en-US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48740" y="2091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33</a:t>
            </a:r>
            <a:endParaRPr lang="en-US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76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25</a:t>
            </a:r>
            <a:endParaRPr lang="en-US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65064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32</a:t>
            </a:r>
            <a:endParaRPr lang="en-US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740" y="4545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39</a:t>
            </a:r>
            <a:endParaRPr lang="en-US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0462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15.3</a:t>
            </a:r>
            <a:endParaRPr lang="en-US" dirty="0">
              <a:latin typeface="+mj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26463" y="4092615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20.4</a:t>
            </a:r>
            <a:endParaRPr lang="en-US" dirty="0"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12463" y="4086974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28.7</a:t>
            </a:r>
            <a:endParaRPr lang="en-US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40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21.7</a:t>
            </a:r>
            <a:endParaRPr lang="en-US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26463" y="8686722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26.8</a:t>
            </a:r>
            <a:endParaRPr lang="en-US" dirty="0">
              <a:latin typeface="+mj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12463" y="8681081"/>
            <a:ext cx="821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35.1</a:t>
            </a:r>
            <a:endParaRPr lang="en-US" dirty="0">
              <a:latin typeface="+mj-lt"/>
            </a:endParaRPr>
          </a:p>
        </p:txBody>
      </p:sp>
      <p:sp>
        <p:nvSpPr>
          <p:cNvPr id="68" name="Isosceles Triangle 67"/>
          <p:cNvSpPr/>
          <p:nvPr/>
        </p:nvSpPr>
        <p:spPr>
          <a:xfrm rot="16200000">
            <a:off x="1830218" y="847606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 rot="16200000">
            <a:off x="1829988" y="210368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 rot="16200000">
            <a:off x="1829757" y="3359767"/>
            <a:ext cx="570279" cy="344332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48</Words>
  <Application>Microsoft Office PowerPoint</Application>
  <PresentationFormat>Letter Paper (8.5x11 in)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Minnetonka Public Schools # 276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Cossette, Joseph</dc:creator>
  <cp:lastModifiedBy>Cossette, Joseph</cp:lastModifiedBy>
  <cp:revision>10</cp:revision>
  <cp:lastPrinted>2015-02-27T20:43:19Z</cp:lastPrinted>
  <dcterms:created xsi:type="dcterms:W3CDTF">2015-02-27T19:12:55Z</dcterms:created>
  <dcterms:modified xsi:type="dcterms:W3CDTF">2015-02-27T21:01:18Z</dcterms:modified>
</cp:coreProperties>
</file>