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59" r:id="rId4"/>
    <p:sldId id="261" r:id="rId5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00BF"/>
    <a:srgbClr val="4300C0"/>
    <a:srgbClr val="1D00C2"/>
    <a:srgbClr val="007FC8"/>
    <a:srgbClr val="00A8CA"/>
    <a:srgbClr val="00CCC6"/>
    <a:srgbClr val="0008C3"/>
    <a:srgbClr val="002FC5"/>
    <a:srgbClr val="0057C7"/>
    <a:srgbClr val="00C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25" d="100"/>
          <a:sy n="25" d="100"/>
        </p:scale>
        <p:origin x="930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7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1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4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1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089875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504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331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15D00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8CDB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82D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7D700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87775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5-Point Star 18"/>
          <p:cNvSpPr/>
          <p:nvPr/>
        </p:nvSpPr>
        <p:spPr>
          <a:xfrm>
            <a:off x="808091" y="194331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808091" y="6508295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254111" y="2098364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54111" y="6673536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5425811" y="130491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5425811" y="249594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5425811" y="595950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5425811" y="715053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68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54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6</a:t>
            </a:r>
            <a:endParaRPr lang="en-US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68111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56435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40111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9</a:t>
            </a:r>
            <a:endParaRPr 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0461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10.1</a:t>
            </a:r>
            <a:endParaRPr lang="en-US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17833" y="4092615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5.5</a:t>
            </a:r>
            <a:endParaRPr lang="en-US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03833" y="4086974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4.2</a:t>
            </a:r>
            <a:endParaRPr lang="en-US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0462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14.1</a:t>
            </a:r>
            <a:endParaRPr lang="en-US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17833" y="8686722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9.5</a:t>
            </a:r>
            <a:endParaRPr lang="en-US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03833" y="8681081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8.2</a:t>
            </a:r>
            <a:endParaRPr lang="en-US" dirty="0">
              <a:latin typeface="+mj-lt"/>
            </a:endParaRPr>
          </a:p>
        </p:txBody>
      </p:sp>
      <p:sp>
        <p:nvSpPr>
          <p:cNvPr id="53" name="Isosceles Triangle 52"/>
          <p:cNvSpPr/>
          <p:nvPr/>
        </p:nvSpPr>
        <p:spPr>
          <a:xfrm rot="16200000">
            <a:off x="6395936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6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90260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08900"/>
                        </a:solidFill>
                      </a:endParaRPr>
                    </a:p>
                  </a:txBody>
                  <a:tcPr>
                    <a:solidFill>
                      <a:srgbClr val="E08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EB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C00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CD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2D4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D226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18120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968111" y="1494189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8111" y="27124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68111" y="60591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8111" y="727745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40111" y="116139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40111" y="210358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40111" y="304577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40111" y="572612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540111" y="666831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40111" y="761050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3094091" y="8356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3094091" y="18713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3094091" y="290107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3094091" y="54561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3094091" y="64918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3094091" y="752158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76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10</a:t>
            </a:r>
            <a:endParaRPr lang="en-US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62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15</a:t>
            </a:r>
            <a:endParaRPr lang="en-US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48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21</a:t>
            </a:r>
            <a:endParaRPr lang="en-US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6741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14</a:t>
            </a:r>
            <a:endParaRPr lang="en-US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65064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20</a:t>
            </a:r>
            <a:endParaRPr lang="en-US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48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27</a:t>
            </a:r>
            <a:endParaRPr lang="en-US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1832" y="4086974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6.1</a:t>
            </a:r>
            <a:endParaRPr lang="en-US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26463" y="409261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11.2</a:t>
            </a:r>
            <a:endParaRPr lang="en-US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12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19.5</a:t>
            </a:r>
            <a:endParaRPr lang="en-US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0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10.1</a:t>
            </a:r>
            <a:endParaRPr lang="en-US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26463" y="868672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15.2</a:t>
            </a:r>
            <a:endParaRPr lang="en-US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12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23.5</a:t>
            </a:r>
            <a:endParaRPr lang="en-US" dirty="0">
              <a:latin typeface="+mj-lt"/>
            </a:endParaRPr>
          </a:p>
        </p:txBody>
      </p:sp>
      <p:sp>
        <p:nvSpPr>
          <p:cNvPr id="69" name="Isosceles Triangle 68"/>
          <p:cNvSpPr/>
          <p:nvPr/>
        </p:nvSpPr>
        <p:spPr>
          <a:xfrm rot="16200000">
            <a:off x="1821556" y="84760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rot="16200000">
            <a:off x="4095192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 rot="16200000">
            <a:off x="4094962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 rot="16200000">
            <a:off x="1826299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 rot="16200000">
            <a:off x="1826299" y="67208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 rot="16200000">
            <a:off x="6395871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 rot="16200000">
            <a:off x="6395641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/>
          <p:cNvSpPr/>
          <p:nvPr/>
        </p:nvSpPr>
        <p:spPr>
          <a:xfrm rot="16200000">
            <a:off x="6395410" y="335976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 rot="16200000">
            <a:off x="4103252" y="5434564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 rot="16200000">
            <a:off x="4103022" y="6690645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 rot="16200000">
            <a:off x="4102791" y="7946725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91713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D14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CF7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CD9F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5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F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8C3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74392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5-Point Star 13"/>
          <p:cNvSpPr/>
          <p:nvPr/>
        </p:nvSpPr>
        <p:spPr>
          <a:xfrm>
            <a:off x="808091" y="194331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808091" y="6508295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54111" y="2098364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65250" y="6673536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5380091" y="130491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5380091" y="249594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5380091" y="595950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380091" y="715053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68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4</a:t>
            </a:r>
            <a:endParaRPr 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54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8</a:t>
            </a:r>
            <a:endParaRPr lang="en-US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8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13</a:t>
            </a:r>
            <a:endParaRPr lang="en-US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68111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7</a:t>
            </a:r>
            <a:endParaRPr lang="en-US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65064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12</a:t>
            </a:r>
            <a:endParaRPr lang="en-US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48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18</a:t>
            </a:r>
            <a:endParaRPr lang="en-US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0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19.3</a:t>
            </a:r>
            <a:endParaRPr lang="en-US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26463" y="409261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14.7</a:t>
            </a:r>
            <a:endParaRPr lang="en-US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12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13.4</a:t>
            </a:r>
            <a:endParaRPr lang="en-US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0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25.7</a:t>
            </a:r>
            <a:endParaRPr lang="en-US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26463" y="868672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21.1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12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19.8</a:t>
            </a:r>
            <a:endParaRPr lang="en-US" dirty="0">
              <a:latin typeface="+mj-lt"/>
            </a:endParaRPr>
          </a:p>
        </p:txBody>
      </p:sp>
      <p:sp>
        <p:nvSpPr>
          <p:cNvPr id="57" name="Isosceles Triangle 56"/>
          <p:cNvSpPr/>
          <p:nvPr/>
        </p:nvSpPr>
        <p:spPr>
          <a:xfrm rot="16200000">
            <a:off x="1823141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 rot="16200000">
            <a:off x="4109937" y="84760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 rot="16200000">
            <a:off x="6395938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 rot="16200000">
            <a:off x="4109936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 rot="16200000">
            <a:off x="6395708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6200000">
            <a:off x="4109936" y="67208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 rot="16200000">
            <a:off x="6396168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 rot="16200000">
            <a:off x="6395938" y="6669822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 rot="16200000">
            <a:off x="6395707" y="7925902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19255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CCC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A8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FC8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D00C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30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700BF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28588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968111" y="1494189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68111" y="27124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8111" y="60591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68111" y="727745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40111" y="116139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40111" y="210358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40111" y="304577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40111" y="572612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40111" y="666831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40111" y="761050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3094091" y="8356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3094091" y="18713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3094091" y="290107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3094091" y="54561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3094091" y="64918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3094091" y="752158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76741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</a:t>
            </a:r>
            <a:endParaRPr lang="en-US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62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26</a:t>
            </a:r>
            <a:endParaRPr lang="en-US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8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33</a:t>
            </a:r>
            <a:endParaRPr lang="en-US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6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25</a:t>
            </a:r>
            <a:endParaRPr lang="en-US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65064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32</a:t>
            </a:r>
            <a:endParaRPr lang="en-US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39</a:t>
            </a:r>
            <a:endParaRPr lang="en-US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0462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15.3</a:t>
            </a:r>
            <a:endParaRPr lang="en-US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26463" y="409261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20.4</a:t>
            </a:r>
            <a:endParaRPr lang="en-US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12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28.7</a:t>
            </a:r>
            <a:endParaRPr lang="en-US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0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21.7</a:t>
            </a:r>
            <a:endParaRPr lang="en-US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26463" y="868672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26.8</a:t>
            </a:r>
            <a:endParaRPr lang="en-US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12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35.1</a:t>
            </a:r>
            <a:endParaRPr lang="en-US" dirty="0">
              <a:latin typeface="+mj-lt"/>
            </a:endParaRPr>
          </a:p>
        </p:txBody>
      </p:sp>
      <p:sp>
        <p:nvSpPr>
          <p:cNvPr id="68" name="Isosceles Triangle 67"/>
          <p:cNvSpPr/>
          <p:nvPr/>
        </p:nvSpPr>
        <p:spPr>
          <a:xfrm rot="16200000">
            <a:off x="1830218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 rot="16200000">
            <a:off x="1829988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rot="16200000">
            <a:off x="1829757" y="335976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48</Words>
  <Application>Microsoft Office PowerPoint</Application>
  <PresentationFormat>Letter Paper (8.5x11 in)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Minnetonka Public Schools # 276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Cossette, Joseph</dc:creator>
  <cp:lastModifiedBy>Cossette, Joseph</cp:lastModifiedBy>
  <cp:revision>8</cp:revision>
  <dcterms:created xsi:type="dcterms:W3CDTF">2015-02-27T19:12:55Z</dcterms:created>
  <dcterms:modified xsi:type="dcterms:W3CDTF">2015-02-27T20:14:51Z</dcterms:modified>
</cp:coreProperties>
</file>