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42" y="-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8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9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7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1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7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5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0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B578B-66D1-4142-A058-09245B6D0E77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20A6F-CD8F-41A7-B9F3-962DDAA33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0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1C0CC98-215D-4D53-B0DC-A578D1619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588053"/>
              </p:ext>
            </p:extLst>
          </p:nvPr>
        </p:nvGraphicFramePr>
        <p:xfrm>
          <a:off x="521969" y="2317532"/>
          <a:ext cx="9000000" cy="34851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">
                  <a:extLst>
                    <a:ext uri="{9D8B030D-6E8A-4147-A177-3AD203B41FA5}">
                      <a16:colId xmlns:a16="http://schemas.microsoft.com/office/drawing/2014/main" val="182366850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64300995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0561801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80116599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60224641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1790464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26119605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51496990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74394268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80895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7700070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89546528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4732829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43780538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82937786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02611092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7944900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05514965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42219522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82826047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24428116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17567238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85906794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94006643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33383366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70405413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42297133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26276907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74374486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82040565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34450735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10877733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94349494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61498942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57754659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52344895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12989563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00269714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80759715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13576919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53343797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70048850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6250856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1596780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03691566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29957911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43225829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5967721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00300918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08556319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4713826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0955270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65044799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0556271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54056931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5695979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18661432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20907778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34704177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26921144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5892578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0746451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91049673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47894967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02587298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57594643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21820541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7090628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41043919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36793695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8335253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03655502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48261582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43030698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87394974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9830676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59243455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2128831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89682679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08470301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9853521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35006422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87415641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08668660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97219928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87658491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85762603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13598128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14194903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93356946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35947525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36377687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52853801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07853300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53091092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54560444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88193457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09362042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55042105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59224929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22879168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69190480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61710559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67290203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9416029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54169505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52635192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14234611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45189380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04616285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77339121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96677750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42323266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81502868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33073788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61080555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64300723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23015719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75047490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98394505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65850378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73959150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91048175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09759956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10524470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89512242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83368601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65649123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13017659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7786163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84679612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36728491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55666139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08890109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22831954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2771989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54358384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90403582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87735006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41403280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71050335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5388218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01859374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6825615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01222614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08654897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18301702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37395808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6565583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6155564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48306234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61250893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0544701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7416572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36310900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99200924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94629381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12049110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36183386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05107627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9188645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37868730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206356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66891533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4130086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53004536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24996658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5833324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26073351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57936898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9038360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85398549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24060198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61047342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60414253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79510675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94465492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18881932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44647305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23067615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08209981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45842815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74787703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59359508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44147979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92369589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1039909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61195286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65484295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75032854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17982691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66472060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40758563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26201716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19595073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68623478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41581124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32818017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67407190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18395827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17959013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78241874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31291062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62192121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14138190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55286349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7999027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39445202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20421362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08502857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29083573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69754499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68578155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23244935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23657860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90600549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89203725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32096022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0362200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31359513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27929892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46585312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472911857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26624681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19761648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86169807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4966029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04548866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29509158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44982808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83154964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02299715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53956818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39190007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27030684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829755975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58441761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14171961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717065680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120535829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850219123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356197195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7219044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56465751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698940581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652763418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1709502206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65732054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467786972"/>
                    </a:ext>
                  </a:extLst>
                </a:gridCol>
                <a:gridCol w="36000">
                  <a:extLst>
                    <a:ext uri="{9D8B030D-6E8A-4147-A177-3AD203B41FA5}">
                      <a16:colId xmlns:a16="http://schemas.microsoft.com/office/drawing/2014/main" val="2579004395"/>
                    </a:ext>
                  </a:extLst>
                </a:gridCol>
              </a:tblGrid>
              <a:tr h="174258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297477"/>
                  </a:ext>
                </a:extLst>
              </a:tr>
              <a:tr h="174258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84046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C0CC98-215D-4D53-B0DC-A578D1619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863774"/>
              </p:ext>
            </p:extLst>
          </p:nvPr>
        </p:nvGraphicFramePr>
        <p:xfrm>
          <a:off x="521969" y="2317532"/>
          <a:ext cx="9000000" cy="34851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00">
                  <a:extLst>
                    <a:ext uri="{9D8B030D-6E8A-4147-A177-3AD203B41FA5}">
                      <a16:colId xmlns:a16="http://schemas.microsoft.com/office/drawing/2014/main" val="1823668506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643009955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05618012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80116599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602246412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17904645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261196056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514969900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74394268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80895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77000702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895465280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47328297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437805387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829377868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02611092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79449001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055149653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422195220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82826047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244281161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17567238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859067941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940066438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333833663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704054131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422971330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262769070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74374486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820405652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344507355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108777336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943494943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614989422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577546593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52344895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12989563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002697141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80759715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135769191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533437977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70048850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62508563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15967809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036915664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299579117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2432258297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159677211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4003009186"/>
                    </a:ext>
                  </a:extLst>
                </a:gridCol>
                <a:gridCol w="180000">
                  <a:extLst>
                    <a:ext uri="{9D8B030D-6E8A-4147-A177-3AD203B41FA5}">
                      <a16:colId xmlns:a16="http://schemas.microsoft.com/office/drawing/2014/main" val="3085563196"/>
                    </a:ext>
                  </a:extLst>
                </a:gridCol>
              </a:tblGrid>
              <a:tr h="174258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297477"/>
                  </a:ext>
                </a:extLst>
              </a:tr>
              <a:tr h="174258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84046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FD0E8C3-594F-48B3-8682-DE31B5A37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450553"/>
              </p:ext>
            </p:extLst>
          </p:nvPr>
        </p:nvGraphicFramePr>
        <p:xfrm>
          <a:off x="521969" y="2317532"/>
          <a:ext cx="9000000" cy="34851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8236685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64300995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56180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0116599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6022464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790464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6119605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149699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4394268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80895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000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8954652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4732829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3780538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82937786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261109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9449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551496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221952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2826047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27465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66767666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4742243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3634494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09347194"/>
                    </a:ext>
                  </a:extLst>
                </a:gridCol>
              </a:tblGrid>
              <a:tr h="174258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297477"/>
                  </a:ext>
                </a:extLst>
              </a:tr>
              <a:tr h="174258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84046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FD0E8C3-594F-48B3-8682-DE31B5A37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41739"/>
              </p:ext>
            </p:extLst>
          </p:nvPr>
        </p:nvGraphicFramePr>
        <p:xfrm>
          <a:off x="341969" y="1909182"/>
          <a:ext cx="9360000" cy="408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8236685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64300995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56180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0116599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6022464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790464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6119605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149699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4394268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80895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000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8954652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4732829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3780538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82937786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261109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9449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551496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221952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2826047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27465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66767666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4742243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3634494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093471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88563764"/>
                    </a:ext>
                  </a:extLst>
                </a:gridCol>
              </a:tblGrid>
              <a:tr h="4083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884046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FD0E8C3-594F-48B3-8682-DE31B5A37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203122"/>
              </p:ext>
            </p:extLst>
          </p:nvPr>
        </p:nvGraphicFramePr>
        <p:xfrm>
          <a:off x="341969" y="5802698"/>
          <a:ext cx="9360000" cy="408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8236685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64300995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56180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0116599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6022464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790464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6119605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5149699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4394268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80895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0007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8954652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4732829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43780538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82937786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261109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9449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0551496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4221952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82826047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27465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66767666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4742243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3634494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10934719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588563764"/>
                    </a:ext>
                  </a:extLst>
                </a:gridCol>
              </a:tblGrid>
              <a:tr h="4083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21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</a:t>
                      </a: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8840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78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52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Cossette, Joseph</cp:lastModifiedBy>
  <cp:revision>3</cp:revision>
  <cp:lastPrinted>2018-02-28T17:18:14Z</cp:lastPrinted>
  <dcterms:created xsi:type="dcterms:W3CDTF">2018-02-25T17:33:39Z</dcterms:created>
  <dcterms:modified xsi:type="dcterms:W3CDTF">2018-02-28T17:19:30Z</dcterms:modified>
</cp:coreProperties>
</file>