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56" r:id="rId3"/>
    <p:sldId id="263" r:id="rId4"/>
    <p:sldId id="260" r:id="rId5"/>
    <p:sldId id="264" r:id="rId6"/>
    <p:sldId id="261" r:id="rId7"/>
    <p:sldId id="258" r:id="rId8"/>
    <p:sldId id="262" r:id="rId9"/>
    <p:sldId id="265" r:id="rId10"/>
    <p:sldId id="259" r:id="rId11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78229" autoAdjust="0"/>
  </p:normalViewPr>
  <p:slideViewPr>
    <p:cSldViewPr snapToGrid="0">
      <p:cViewPr varScale="1">
        <p:scale>
          <a:sx n="71" d="100"/>
          <a:sy n="71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5C2C2-FB1F-4DB4-A580-2E564630351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95D5E-0115-4F7A-B881-A5CAA065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7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73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9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0.125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4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6.8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51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0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0.625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76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51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Sound,</a:t>
            </a:r>
            <a:r>
              <a:rPr lang="en-US" baseline="0" dirty="0"/>
              <a:t> quake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31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5D5E-0115-4F7A-B881-A5CAA065E9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5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3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3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5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9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1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6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8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6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30D4-FA48-411D-AAC2-5BBEAC507B5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8CC9-2687-4662-A8BE-30CE7942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Properties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Around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F6734B-AEAD-4DD7-91FB-3F715BEB79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" t="-2156" r="34351" b="2156"/>
          <a:stretch/>
        </p:blipFill>
        <p:spPr>
          <a:xfrm>
            <a:off x="1773255" y="4733363"/>
            <a:ext cx="6189161" cy="165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57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105" y="4843939"/>
            <a:ext cx="90569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wavelength of wave that has a period of 0.02 seconds and wave speed of 25 m/s?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91" t="-2156" r="34351" b="2156"/>
          <a:stretch/>
        </p:blipFill>
        <p:spPr>
          <a:xfrm>
            <a:off x="3093720" y="1266416"/>
            <a:ext cx="6189161" cy="259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3157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" y="5290378"/>
            <a:ext cx="8977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kind of wave is this?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l="291" t="-2156" r="34351" b="2156"/>
          <a:stretch/>
        </p:blipFill>
        <p:spPr>
          <a:xfrm>
            <a:off x="3093720" y="1266416"/>
            <a:ext cx="6189161" cy="259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7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3157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5562" y="4843942"/>
            <a:ext cx="71515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complete waves are pictured?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291" t="-2156" r="34351" b="2156"/>
          <a:stretch/>
        </p:blipFill>
        <p:spPr>
          <a:xfrm>
            <a:off x="3093720" y="1266416"/>
            <a:ext cx="6189161" cy="259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5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3157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2405" y="1105428"/>
            <a:ext cx="62946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 are standing with on the beach with your feet in the water and notice that a new wave comes crashing in every 8 seconds, what is the </a:t>
            </a:r>
            <a:r>
              <a:rPr lang="en-US" alt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frequency</a:t>
            </a:r>
            <a:r>
              <a:rPr lang="en-US" alt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of these waves?</a:t>
            </a:r>
            <a:endParaRPr lang="en-US" alt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1" name="Picture 4" descr="http://4.bp.blogspot.com/-EJ3L6dqHlC4/Tci1W-3G14I/AAAAAAAABm4/6NDPyNt4vGQ/s1600/feet-on-the-beach-8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2" t="16563" r="26232" b="16050"/>
          <a:stretch/>
        </p:blipFill>
        <p:spPr bwMode="auto">
          <a:xfrm>
            <a:off x="767586" y="4608919"/>
            <a:ext cx="1911328" cy="249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2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3157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105" y="4843939"/>
            <a:ext cx="9056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wavelength of a sound wave with a frequency of 50 Hz and a speed of 340 m/s?</a:t>
            </a:r>
          </a:p>
        </p:txBody>
      </p:sp>
      <p:pic>
        <p:nvPicPr>
          <p:cNvPr id="9" name="Picture 2" descr="https://sites.google.com/site/waveslightandsoundunit/_/rsrc/1467886271961/03---unit-lessons/03---sound-waves/Wave%20-%20Sound%20wave.gif?height=204&amp;width=3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630" y="1233596"/>
            <a:ext cx="6135484" cy="288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62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3157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6046" y="4986436"/>
            <a:ext cx="8526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frequency of this wave if it travels at 120 m/s and each box is 1 m?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071" y="974648"/>
            <a:ext cx="5133975" cy="340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6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7200" y="4719918"/>
            <a:ext cx="8658498" cy="2694562"/>
          </a:xfrm>
          <a:prstGeom prst="rect">
            <a:avLst/>
          </a:prstGeom>
        </p:spPr>
        <p:txBody>
          <a:bodyPr vert="horz" lIns="0" tIns="50292" rIns="0" bIns="50292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0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Ed </a:t>
            </a:r>
            <a:r>
              <a:rPr lang="en-US" altLang="en-US" sz="4000" dirty="0" err="1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Sheeran’s</a:t>
            </a:r>
            <a:r>
              <a:rPr lang="en-US" altLang="en-US" sz="40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“Shape of You” has a tempo of 96 beats per minute (1.6 Hz) how many seconds are in between each beat (the </a:t>
            </a:r>
            <a:r>
              <a:rPr lang="en-US" altLang="en-US" sz="4000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period</a:t>
            </a:r>
            <a:r>
              <a:rPr lang="en-US" altLang="en-US" sz="40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US" altLang="en-US" sz="3600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6" name="Picture 2" descr="Image result for shape of y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724" y="510543"/>
            <a:ext cx="3886689" cy="388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20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3157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8609" y="4655682"/>
            <a:ext cx="92367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wave speed of an ocean wave that has a frequency of 0.4 Hz and distance between waves of 9 m? </a:t>
            </a:r>
          </a:p>
        </p:txBody>
      </p:sp>
      <p:pic>
        <p:nvPicPr>
          <p:cNvPr id="2050" name="Picture 2" descr="Image result for ocean w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491" y="1003833"/>
            <a:ext cx="4656310" cy="310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60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1" y="510544"/>
            <a:ext cx="2819399" cy="4333398"/>
          </a:xfrm>
        </p:spPr>
        <p:txBody>
          <a:bodyPr>
            <a:noAutofit/>
          </a:bodyPr>
          <a:lstStyle/>
          <a:p>
            <a:r>
              <a:rPr lang="en-US" sz="3157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9097" y="4947433"/>
            <a:ext cx="8122821" cy="158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4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Name one real life example of a longitudinal wave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051" y="1424189"/>
            <a:ext cx="5116290" cy="250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2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210</Words>
  <Application>Microsoft Office PowerPoint</Application>
  <PresentationFormat>Custom</PresentationFormat>
  <Paragraphs>37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Ebrima</vt:lpstr>
      <vt:lpstr>Office Theme</vt:lpstr>
      <vt:lpstr>Wave Properties Walk Around</vt:lpstr>
      <vt:lpstr>1</vt:lpstr>
      <vt:lpstr>2</vt:lpstr>
      <vt:lpstr>3</vt:lpstr>
      <vt:lpstr>4</vt:lpstr>
      <vt:lpstr>5</vt:lpstr>
      <vt:lpstr>6</vt:lpstr>
      <vt:lpstr>7</vt:lpstr>
      <vt:lpstr>8</vt:lpstr>
      <vt:lpstr>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Joe Cossette</dc:creator>
  <cp:lastModifiedBy>Joe Cossette</cp:lastModifiedBy>
  <cp:revision>19</cp:revision>
  <dcterms:created xsi:type="dcterms:W3CDTF">2017-03-07T02:46:10Z</dcterms:created>
  <dcterms:modified xsi:type="dcterms:W3CDTF">2018-05-15T20:41:13Z</dcterms:modified>
</cp:coreProperties>
</file>