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36" r:id="rId2"/>
    <p:sldId id="454" r:id="rId3"/>
    <p:sldId id="539" r:id="rId4"/>
    <p:sldId id="538" r:id="rId5"/>
    <p:sldId id="456" r:id="rId6"/>
    <p:sldId id="457" r:id="rId7"/>
    <p:sldId id="540" r:id="rId8"/>
    <p:sldId id="458" r:id="rId9"/>
    <p:sldId id="541" r:id="rId10"/>
    <p:sldId id="468" r:id="rId11"/>
    <p:sldId id="546" r:id="rId12"/>
    <p:sldId id="547" r:id="rId13"/>
    <p:sldId id="548" r:id="rId14"/>
    <p:sldId id="469" r:id="rId15"/>
    <p:sldId id="549" r:id="rId16"/>
    <p:sldId id="543" r:id="rId17"/>
    <p:sldId id="550" r:id="rId18"/>
    <p:sldId id="462" r:id="rId19"/>
    <p:sldId id="463" r:id="rId20"/>
    <p:sldId id="424" r:id="rId21"/>
    <p:sldId id="416" r:id="rId22"/>
    <p:sldId id="415" r:id="rId23"/>
    <p:sldId id="425" r:id="rId24"/>
    <p:sldId id="51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F6703"/>
    <a:srgbClr val="FF6DFF"/>
    <a:srgbClr val="FF00FF"/>
    <a:srgbClr val="E29DFD"/>
    <a:srgbClr val="FFBD5B"/>
    <a:srgbClr val="7030A0"/>
    <a:srgbClr val="FFFF00"/>
    <a:srgbClr val="FF7D7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000" dirty="0"/>
              <a:t>Simple Harmonic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Sound</a:t>
            </a:r>
          </a:p>
        </p:txBody>
      </p:sp>
    </p:spTree>
    <p:extLst>
      <p:ext uri="{BB962C8B-B14F-4D97-AF65-F5344CB8AC3E}">
        <p14:creationId xmlns:p14="http://schemas.microsoft.com/office/powerpoint/2010/main" val="1182751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88BC2B9-2C1E-43B4-BCE6-D5A95D242D7E}"/>
              </a:ext>
            </a:extLst>
          </p:cNvPr>
          <p:cNvSpPr/>
          <p:nvPr/>
        </p:nvSpPr>
        <p:spPr>
          <a:xfrm>
            <a:off x="528096" y="496012"/>
            <a:ext cx="5391150" cy="1358944"/>
          </a:xfrm>
          <a:custGeom>
            <a:avLst/>
            <a:gdLst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1150" h="1358944">
                <a:moveTo>
                  <a:pt x="0" y="1346201"/>
                </a:moveTo>
                <a:cubicBezTo>
                  <a:pt x="368300" y="1358901"/>
                  <a:pt x="655882" y="711284"/>
                  <a:pt x="666750" y="679451"/>
                </a:cubicBezTo>
                <a:cubicBezTo>
                  <a:pt x="682019" y="634727"/>
                  <a:pt x="1012825" y="6351"/>
                  <a:pt x="1339850" y="6351"/>
                </a:cubicBezTo>
                <a:cubicBezTo>
                  <a:pt x="1666875" y="6351"/>
                  <a:pt x="2019300" y="679451"/>
                  <a:pt x="2019300" y="679451"/>
                </a:cubicBezTo>
                <a:cubicBezTo>
                  <a:pt x="2030942" y="676276"/>
                  <a:pt x="2356908" y="1365251"/>
                  <a:pt x="2705100" y="1358901"/>
                </a:cubicBezTo>
                <a:cubicBezTo>
                  <a:pt x="3053292" y="1352551"/>
                  <a:pt x="3384550" y="679451"/>
                  <a:pt x="3384550" y="679451"/>
                </a:cubicBezTo>
                <a:cubicBezTo>
                  <a:pt x="3377142" y="687918"/>
                  <a:pt x="3728508" y="-1057"/>
                  <a:pt x="4070350" y="1"/>
                </a:cubicBezTo>
                <a:cubicBezTo>
                  <a:pt x="4412192" y="1059"/>
                  <a:pt x="4739217" y="681568"/>
                  <a:pt x="4749800" y="685801"/>
                </a:cubicBezTo>
                <a:cubicBezTo>
                  <a:pt x="4760383" y="690034"/>
                  <a:pt x="5072591" y="1364192"/>
                  <a:pt x="5391150" y="135890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138017-5502-4687-A4E2-06F353090629}"/>
              </a:ext>
            </a:extLst>
          </p:cNvPr>
          <p:cNvCxnSpPr/>
          <p:nvPr/>
        </p:nvCxnSpPr>
        <p:spPr>
          <a:xfrm>
            <a:off x="1193360" y="0"/>
            <a:ext cx="440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5ECA9C-C4B6-46CD-8E0B-D1AA3F01844A}"/>
              </a:ext>
            </a:extLst>
          </p:cNvPr>
          <p:cNvCxnSpPr/>
          <p:nvPr/>
        </p:nvCxnSpPr>
        <p:spPr>
          <a:xfrm>
            <a:off x="1866406" y="-10100"/>
            <a:ext cx="0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EAA703-8D83-4245-B048-323101B0E321}"/>
              </a:ext>
            </a:extLst>
          </p:cNvPr>
          <p:cNvCxnSpPr/>
          <p:nvPr/>
        </p:nvCxnSpPr>
        <p:spPr>
          <a:xfrm>
            <a:off x="2539012" y="-1010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CA360A-8743-403C-80EA-B1C34BFEE043}"/>
              </a:ext>
            </a:extLst>
          </p:cNvPr>
          <p:cNvCxnSpPr/>
          <p:nvPr/>
        </p:nvCxnSpPr>
        <p:spPr>
          <a:xfrm>
            <a:off x="3904982" y="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EA0741-030A-486E-A423-1BACFC395260}"/>
              </a:ext>
            </a:extLst>
          </p:cNvPr>
          <p:cNvCxnSpPr/>
          <p:nvPr/>
        </p:nvCxnSpPr>
        <p:spPr>
          <a:xfrm>
            <a:off x="4587967" y="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DE33222-34B2-4469-A639-93FF70C8D6B0}"/>
              </a:ext>
            </a:extLst>
          </p:cNvPr>
          <p:cNvCxnSpPr/>
          <p:nvPr/>
        </p:nvCxnSpPr>
        <p:spPr>
          <a:xfrm>
            <a:off x="5270952" y="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13C61F-C86B-4685-8770-395F1724B122}"/>
              </a:ext>
            </a:extLst>
          </p:cNvPr>
          <p:cNvCxnSpPr/>
          <p:nvPr/>
        </p:nvCxnSpPr>
        <p:spPr>
          <a:xfrm>
            <a:off x="3221997" y="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671E2F-98F3-454E-AC01-00A2252BF1CD}"/>
              </a:ext>
            </a:extLst>
          </p:cNvPr>
          <p:cNvCxnSpPr/>
          <p:nvPr/>
        </p:nvCxnSpPr>
        <p:spPr>
          <a:xfrm flipH="1">
            <a:off x="525371" y="1166191"/>
            <a:ext cx="576072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14CB026-1EDD-431D-B205-1F0CA95A47E0}"/>
              </a:ext>
            </a:extLst>
          </p:cNvPr>
          <p:cNvCxnSpPr/>
          <p:nvPr/>
        </p:nvCxnSpPr>
        <p:spPr>
          <a:xfrm>
            <a:off x="525371" y="97398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D757195-C7C6-46CE-B13B-00C08F528AE2}"/>
              </a:ext>
            </a:extLst>
          </p:cNvPr>
          <p:cNvSpPr txBox="1"/>
          <p:nvPr/>
        </p:nvSpPr>
        <p:spPr>
          <a:xfrm rot="16200000">
            <a:off x="-431140" y="891076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4F10B1-C859-48AB-892F-EEFEA3D583B6}"/>
              </a:ext>
            </a:extLst>
          </p:cNvPr>
          <p:cNvSpPr txBox="1"/>
          <p:nvPr/>
        </p:nvSpPr>
        <p:spPr>
          <a:xfrm>
            <a:off x="5331470" y="79685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BED0DF-9D80-43C7-B3D9-35C558B09D8F}"/>
              </a:ext>
            </a:extLst>
          </p:cNvPr>
          <p:cNvCxnSpPr/>
          <p:nvPr/>
        </p:nvCxnSpPr>
        <p:spPr>
          <a:xfrm flipH="1">
            <a:off x="525371" y="3240993"/>
            <a:ext cx="576072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10170C4-50EA-4F68-93B0-E1D55DAE46FC}"/>
              </a:ext>
            </a:extLst>
          </p:cNvPr>
          <p:cNvCxnSpPr/>
          <p:nvPr/>
        </p:nvCxnSpPr>
        <p:spPr>
          <a:xfrm>
            <a:off x="525371" y="2172200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DD03EB3-BB04-4B4F-9FED-8F8AA4746DCB}"/>
              </a:ext>
            </a:extLst>
          </p:cNvPr>
          <p:cNvSpPr txBox="1"/>
          <p:nvPr/>
        </p:nvSpPr>
        <p:spPr>
          <a:xfrm rot="16200000">
            <a:off x="-161962" y="2992382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Velocity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E713EF-708A-4D9B-856D-F76DAEEF28ED}"/>
              </a:ext>
            </a:extLst>
          </p:cNvPr>
          <p:cNvSpPr txBox="1"/>
          <p:nvPr/>
        </p:nvSpPr>
        <p:spPr>
          <a:xfrm>
            <a:off x="5331470" y="287166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22714E5-20EE-4814-BED1-A3FCEBA2009D}"/>
              </a:ext>
            </a:extLst>
          </p:cNvPr>
          <p:cNvCxnSpPr/>
          <p:nvPr/>
        </p:nvCxnSpPr>
        <p:spPr>
          <a:xfrm flipH="1">
            <a:off x="525371" y="5314518"/>
            <a:ext cx="576072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633DE35-4BE8-4729-B4E6-0B0AD8656067}"/>
              </a:ext>
            </a:extLst>
          </p:cNvPr>
          <p:cNvCxnSpPr/>
          <p:nvPr/>
        </p:nvCxnSpPr>
        <p:spPr>
          <a:xfrm>
            <a:off x="525371" y="4245725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6A1CB92-E41E-42E6-B65F-E854C8BE6223}"/>
              </a:ext>
            </a:extLst>
          </p:cNvPr>
          <p:cNvSpPr txBox="1"/>
          <p:nvPr/>
        </p:nvSpPr>
        <p:spPr>
          <a:xfrm rot="16200000">
            <a:off x="-375867" y="5065907"/>
            <a:ext cx="135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Acceleration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B99F0D8-FB6F-480A-B3A0-083F2054E7FC}"/>
              </a:ext>
            </a:extLst>
          </p:cNvPr>
          <p:cNvSpPr txBox="1"/>
          <p:nvPr/>
        </p:nvSpPr>
        <p:spPr>
          <a:xfrm>
            <a:off x="5331470" y="494518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7327903-D218-4E7C-9760-50253DA5381B}"/>
              </a:ext>
            </a:extLst>
          </p:cNvPr>
          <p:cNvSpPr/>
          <p:nvPr/>
        </p:nvSpPr>
        <p:spPr>
          <a:xfrm>
            <a:off x="527050" y="488950"/>
            <a:ext cx="5391150" cy="1358944"/>
          </a:xfrm>
          <a:custGeom>
            <a:avLst/>
            <a:gdLst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1150" h="1358944">
                <a:moveTo>
                  <a:pt x="0" y="1346201"/>
                </a:moveTo>
                <a:cubicBezTo>
                  <a:pt x="368300" y="1358901"/>
                  <a:pt x="655882" y="711284"/>
                  <a:pt x="666750" y="679451"/>
                </a:cubicBezTo>
                <a:cubicBezTo>
                  <a:pt x="682019" y="634727"/>
                  <a:pt x="1012825" y="6351"/>
                  <a:pt x="1339850" y="6351"/>
                </a:cubicBezTo>
                <a:cubicBezTo>
                  <a:pt x="1666875" y="6351"/>
                  <a:pt x="2019300" y="679451"/>
                  <a:pt x="2019300" y="679451"/>
                </a:cubicBezTo>
                <a:cubicBezTo>
                  <a:pt x="2030942" y="676276"/>
                  <a:pt x="2356908" y="1365251"/>
                  <a:pt x="2705100" y="1358901"/>
                </a:cubicBezTo>
                <a:cubicBezTo>
                  <a:pt x="3053292" y="1352551"/>
                  <a:pt x="3384550" y="679451"/>
                  <a:pt x="3384550" y="679451"/>
                </a:cubicBezTo>
                <a:cubicBezTo>
                  <a:pt x="3377142" y="687918"/>
                  <a:pt x="3728508" y="-1057"/>
                  <a:pt x="4070350" y="1"/>
                </a:cubicBezTo>
                <a:cubicBezTo>
                  <a:pt x="4412192" y="1059"/>
                  <a:pt x="4739217" y="681568"/>
                  <a:pt x="4749800" y="685801"/>
                </a:cubicBezTo>
                <a:cubicBezTo>
                  <a:pt x="4760383" y="690034"/>
                  <a:pt x="5072591" y="1364192"/>
                  <a:pt x="5391150" y="135890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AFBE38-0D07-468F-B939-91441A90DD5E}"/>
              </a:ext>
            </a:extLst>
          </p:cNvPr>
          <p:cNvGrpSpPr/>
          <p:nvPr/>
        </p:nvGrpSpPr>
        <p:grpSpPr>
          <a:xfrm>
            <a:off x="1518677" y="42741"/>
            <a:ext cx="395463" cy="523220"/>
            <a:chOff x="1518677" y="42741"/>
            <a:chExt cx="395463" cy="52322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FA36EDC-A402-4DFA-B2C4-8A8E347A3054}"/>
                </a:ext>
              </a:extLst>
            </p:cNvPr>
            <p:cNvSpPr txBox="1"/>
            <p:nvPr/>
          </p:nvSpPr>
          <p:spPr>
            <a:xfrm>
              <a:off x="1518677" y="42741"/>
              <a:ext cx="395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53694A8-87D0-4F20-8D13-172E01BC30D9}"/>
                </a:ext>
              </a:extLst>
            </p:cNvPr>
            <p:cNvSpPr/>
            <p:nvPr/>
          </p:nvSpPr>
          <p:spPr>
            <a:xfrm>
              <a:off x="1822700" y="445119"/>
              <a:ext cx="91440" cy="914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4CEFF0-84BC-475F-A759-40245C7A4C2F}"/>
              </a:ext>
            </a:extLst>
          </p:cNvPr>
          <p:cNvGrpSpPr/>
          <p:nvPr/>
        </p:nvGrpSpPr>
        <p:grpSpPr>
          <a:xfrm>
            <a:off x="954318" y="675831"/>
            <a:ext cx="386644" cy="536080"/>
            <a:chOff x="954318" y="675831"/>
            <a:chExt cx="386644" cy="53608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201D6FB-CEF3-407F-A434-CDE52A4D1C2B}"/>
                </a:ext>
              </a:extLst>
            </p:cNvPr>
            <p:cNvSpPr txBox="1"/>
            <p:nvPr/>
          </p:nvSpPr>
          <p:spPr>
            <a:xfrm>
              <a:off x="954318" y="675831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047022-BC48-4B60-AD8A-4D80277B8914}"/>
                </a:ext>
              </a:extLst>
            </p:cNvPr>
            <p:cNvSpPr/>
            <p:nvPr/>
          </p:nvSpPr>
          <p:spPr>
            <a:xfrm>
              <a:off x="1147640" y="1120471"/>
              <a:ext cx="91440" cy="914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A9544-3AFC-4437-9997-6C4D559D1207}"/>
              </a:ext>
            </a:extLst>
          </p:cNvPr>
          <p:cNvGrpSpPr/>
          <p:nvPr/>
        </p:nvGrpSpPr>
        <p:grpSpPr>
          <a:xfrm>
            <a:off x="477316" y="1312843"/>
            <a:ext cx="409874" cy="560481"/>
            <a:chOff x="477316" y="1312843"/>
            <a:chExt cx="409874" cy="56048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2A5BA5-6277-4419-A0F2-920B08AD609C}"/>
                </a:ext>
              </a:extLst>
            </p:cNvPr>
            <p:cNvSpPr txBox="1"/>
            <p:nvPr/>
          </p:nvSpPr>
          <p:spPr>
            <a:xfrm>
              <a:off x="484516" y="1312843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F34FC06-6777-4DA9-8D82-DDAB9BA2D9A3}"/>
                </a:ext>
              </a:extLst>
            </p:cNvPr>
            <p:cNvSpPr/>
            <p:nvPr/>
          </p:nvSpPr>
          <p:spPr>
            <a:xfrm>
              <a:off x="477316" y="1781884"/>
              <a:ext cx="91440" cy="914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FEAF678-30D8-4592-ACE5-9B518D28F59F}"/>
              </a:ext>
            </a:extLst>
          </p:cNvPr>
          <p:cNvSpPr/>
          <p:nvPr/>
        </p:nvSpPr>
        <p:spPr>
          <a:xfrm flipV="1">
            <a:off x="525370" y="4632931"/>
            <a:ext cx="5391150" cy="1362456"/>
          </a:xfrm>
          <a:custGeom>
            <a:avLst/>
            <a:gdLst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1150" h="1358944">
                <a:moveTo>
                  <a:pt x="0" y="1346201"/>
                </a:moveTo>
                <a:cubicBezTo>
                  <a:pt x="368300" y="1358901"/>
                  <a:pt x="655882" y="711284"/>
                  <a:pt x="666750" y="679451"/>
                </a:cubicBezTo>
                <a:cubicBezTo>
                  <a:pt x="682019" y="634727"/>
                  <a:pt x="1012825" y="6351"/>
                  <a:pt x="1339850" y="6351"/>
                </a:cubicBezTo>
                <a:cubicBezTo>
                  <a:pt x="1666875" y="6351"/>
                  <a:pt x="2019300" y="679451"/>
                  <a:pt x="2019300" y="679451"/>
                </a:cubicBezTo>
                <a:cubicBezTo>
                  <a:pt x="2030942" y="676276"/>
                  <a:pt x="2356908" y="1365251"/>
                  <a:pt x="2705100" y="1358901"/>
                </a:cubicBezTo>
                <a:cubicBezTo>
                  <a:pt x="3053292" y="1352551"/>
                  <a:pt x="3384550" y="679451"/>
                  <a:pt x="3384550" y="679451"/>
                </a:cubicBezTo>
                <a:cubicBezTo>
                  <a:pt x="3377142" y="687918"/>
                  <a:pt x="3728508" y="-1057"/>
                  <a:pt x="4070350" y="1"/>
                </a:cubicBezTo>
                <a:cubicBezTo>
                  <a:pt x="4412192" y="1059"/>
                  <a:pt x="4739217" y="681568"/>
                  <a:pt x="4749800" y="685801"/>
                </a:cubicBezTo>
                <a:cubicBezTo>
                  <a:pt x="4760383" y="690034"/>
                  <a:pt x="5072591" y="1364192"/>
                  <a:pt x="5391150" y="1358901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06653B-4762-40C4-9749-D759470F4FA0}"/>
              </a:ext>
            </a:extLst>
          </p:cNvPr>
          <p:cNvSpPr/>
          <p:nvPr/>
        </p:nvSpPr>
        <p:spPr>
          <a:xfrm>
            <a:off x="520700" y="2559049"/>
            <a:ext cx="5391150" cy="1365284"/>
          </a:xfrm>
          <a:custGeom>
            <a:avLst/>
            <a:gdLst>
              <a:gd name="connsiteX0" fmla="*/ 0 w 5391199"/>
              <a:gd name="connsiteY0" fmla="*/ 673102 h 1365253"/>
              <a:gd name="connsiteX1" fmla="*/ 679450 w 5391199"/>
              <a:gd name="connsiteY1" fmla="*/ 2 h 1365253"/>
              <a:gd name="connsiteX2" fmla="*/ 1352550 w 5391199"/>
              <a:gd name="connsiteY2" fmla="*/ 679452 h 1365253"/>
              <a:gd name="connsiteX3" fmla="*/ 2025650 w 5391199"/>
              <a:gd name="connsiteY3" fmla="*/ 1365252 h 1365253"/>
              <a:gd name="connsiteX4" fmla="*/ 2705100 w 5391199"/>
              <a:gd name="connsiteY4" fmla="*/ 685802 h 1365253"/>
              <a:gd name="connsiteX5" fmla="*/ 3390900 w 5391199"/>
              <a:gd name="connsiteY5" fmla="*/ 6352 h 1365253"/>
              <a:gd name="connsiteX6" fmla="*/ 4076700 w 5391199"/>
              <a:gd name="connsiteY6" fmla="*/ 685802 h 1365253"/>
              <a:gd name="connsiteX7" fmla="*/ 4756150 w 5391199"/>
              <a:gd name="connsiteY7" fmla="*/ 1365252 h 1365253"/>
              <a:gd name="connsiteX8" fmla="*/ 5391150 w 5391199"/>
              <a:gd name="connsiteY8" fmla="*/ 679452 h 1365253"/>
              <a:gd name="connsiteX0" fmla="*/ 0 w 5391199"/>
              <a:gd name="connsiteY0" fmla="*/ 673102 h 1365253"/>
              <a:gd name="connsiteX1" fmla="*/ 679450 w 5391199"/>
              <a:gd name="connsiteY1" fmla="*/ 2 h 1365253"/>
              <a:gd name="connsiteX2" fmla="*/ 1352550 w 5391199"/>
              <a:gd name="connsiteY2" fmla="*/ 679452 h 1365253"/>
              <a:gd name="connsiteX3" fmla="*/ 2025650 w 5391199"/>
              <a:gd name="connsiteY3" fmla="*/ 1365252 h 1365253"/>
              <a:gd name="connsiteX4" fmla="*/ 2705100 w 5391199"/>
              <a:gd name="connsiteY4" fmla="*/ 685802 h 1365253"/>
              <a:gd name="connsiteX5" fmla="*/ 3390900 w 5391199"/>
              <a:gd name="connsiteY5" fmla="*/ 6352 h 1365253"/>
              <a:gd name="connsiteX6" fmla="*/ 4076700 w 5391199"/>
              <a:gd name="connsiteY6" fmla="*/ 685802 h 1365253"/>
              <a:gd name="connsiteX7" fmla="*/ 4756150 w 5391199"/>
              <a:gd name="connsiteY7" fmla="*/ 1365252 h 1365253"/>
              <a:gd name="connsiteX8" fmla="*/ 5391150 w 5391199"/>
              <a:gd name="connsiteY8" fmla="*/ 679452 h 1365253"/>
              <a:gd name="connsiteX0" fmla="*/ 0 w 5391199"/>
              <a:gd name="connsiteY0" fmla="*/ 673102 h 1365296"/>
              <a:gd name="connsiteX1" fmla="*/ 679450 w 5391199"/>
              <a:gd name="connsiteY1" fmla="*/ 2 h 1365296"/>
              <a:gd name="connsiteX2" fmla="*/ 1352550 w 5391199"/>
              <a:gd name="connsiteY2" fmla="*/ 679452 h 1365296"/>
              <a:gd name="connsiteX3" fmla="*/ 2025650 w 5391199"/>
              <a:gd name="connsiteY3" fmla="*/ 1365252 h 1365296"/>
              <a:gd name="connsiteX4" fmla="*/ 2705100 w 5391199"/>
              <a:gd name="connsiteY4" fmla="*/ 685802 h 1365296"/>
              <a:gd name="connsiteX5" fmla="*/ 3390900 w 5391199"/>
              <a:gd name="connsiteY5" fmla="*/ 6352 h 1365296"/>
              <a:gd name="connsiteX6" fmla="*/ 4076700 w 5391199"/>
              <a:gd name="connsiteY6" fmla="*/ 685802 h 1365296"/>
              <a:gd name="connsiteX7" fmla="*/ 4756150 w 5391199"/>
              <a:gd name="connsiteY7" fmla="*/ 1365252 h 1365296"/>
              <a:gd name="connsiteX8" fmla="*/ 5391150 w 5391199"/>
              <a:gd name="connsiteY8" fmla="*/ 679452 h 1365296"/>
              <a:gd name="connsiteX0" fmla="*/ 0 w 5391199"/>
              <a:gd name="connsiteY0" fmla="*/ 673102 h 1365296"/>
              <a:gd name="connsiteX1" fmla="*/ 679450 w 5391199"/>
              <a:gd name="connsiteY1" fmla="*/ 2 h 1365296"/>
              <a:gd name="connsiteX2" fmla="*/ 1352550 w 5391199"/>
              <a:gd name="connsiteY2" fmla="*/ 679452 h 1365296"/>
              <a:gd name="connsiteX3" fmla="*/ 2025650 w 5391199"/>
              <a:gd name="connsiteY3" fmla="*/ 1365252 h 1365296"/>
              <a:gd name="connsiteX4" fmla="*/ 2705100 w 5391199"/>
              <a:gd name="connsiteY4" fmla="*/ 685802 h 1365296"/>
              <a:gd name="connsiteX5" fmla="*/ 3390900 w 5391199"/>
              <a:gd name="connsiteY5" fmla="*/ 6352 h 1365296"/>
              <a:gd name="connsiteX6" fmla="*/ 4076700 w 5391199"/>
              <a:gd name="connsiteY6" fmla="*/ 685802 h 1365296"/>
              <a:gd name="connsiteX7" fmla="*/ 4756150 w 5391199"/>
              <a:gd name="connsiteY7" fmla="*/ 1365252 h 1365296"/>
              <a:gd name="connsiteX8" fmla="*/ 5391150 w 5391199"/>
              <a:gd name="connsiteY8" fmla="*/ 679452 h 1365296"/>
              <a:gd name="connsiteX0" fmla="*/ 0 w 5391213"/>
              <a:gd name="connsiteY0" fmla="*/ 673102 h 1365296"/>
              <a:gd name="connsiteX1" fmla="*/ 679450 w 5391213"/>
              <a:gd name="connsiteY1" fmla="*/ 2 h 1365296"/>
              <a:gd name="connsiteX2" fmla="*/ 1352550 w 5391213"/>
              <a:gd name="connsiteY2" fmla="*/ 679452 h 1365296"/>
              <a:gd name="connsiteX3" fmla="*/ 2025650 w 5391213"/>
              <a:gd name="connsiteY3" fmla="*/ 1365252 h 1365296"/>
              <a:gd name="connsiteX4" fmla="*/ 2705100 w 5391213"/>
              <a:gd name="connsiteY4" fmla="*/ 685802 h 1365296"/>
              <a:gd name="connsiteX5" fmla="*/ 3390900 w 5391213"/>
              <a:gd name="connsiteY5" fmla="*/ 6352 h 1365296"/>
              <a:gd name="connsiteX6" fmla="*/ 4076700 w 5391213"/>
              <a:gd name="connsiteY6" fmla="*/ 685802 h 1365296"/>
              <a:gd name="connsiteX7" fmla="*/ 4756150 w 5391213"/>
              <a:gd name="connsiteY7" fmla="*/ 1365252 h 1365296"/>
              <a:gd name="connsiteX8" fmla="*/ 5391150 w 5391213"/>
              <a:gd name="connsiteY8" fmla="*/ 679452 h 1365296"/>
              <a:gd name="connsiteX0" fmla="*/ 0 w 5391150"/>
              <a:gd name="connsiteY0" fmla="*/ 673102 h 1365296"/>
              <a:gd name="connsiteX1" fmla="*/ 679450 w 5391150"/>
              <a:gd name="connsiteY1" fmla="*/ 2 h 1365296"/>
              <a:gd name="connsiteX2" fmla="*/ 1352550 w 5391150"/>
              <a:gd name="connsiteY2" fmla="*/ 679452 h 1365296"/>
              <a:gd name="connsiteX3" fmla="*/ 2025650 w 5391150"/>
              <a:gd name="connsiteY3" fmla="*/ 1365252 h 1365296"/>
              <a:gd name="connsiteX4" fmla="*/ 2705100 w 5391150"/>
              <a:gd name="connsiteY4" fmla="*/ 685802 h 1365296"/>
              <a:gd name="connsiteX5" fmla="*/ 3390900 w 5391150"/>
              <a:gd name="connsiteY5" fmla="*/ 6352 h 1365296"/>
              <a:gd name="connsiteX6" fmla="*/ 4076700 w 5391150"/>
              <a:gd name="connsiteY6" fmla="*/ 685802 h 1365296"/>
              <a:gd name="connsiteX7" fmla="*/ 4756150 w 5391150"/>
              <a:gd name="connsiteY7" fmla="*/ 1365252 h 1365296"/>
              <a:gd name="connsiteX8" fmla="*/ 5391150 w 5391150"/>
              <a:gd name="connsiteY8" fmla="*/ 679452 h 1365296"/>
              <a:gd name="connsiteX0" fmla="*/ 0 w 5391150"/>
              <a:gd name="connsiteY0" fmla="*/ 673102 h 1365296"/>
              <a:gd name="connsiteX1" fmla="*/ 679450 w 5391150"/>
              <a:gd name="connsiteY1" fmla="*/ 2 h 1365296"/>
              <a:gd name="connsiteX2" fmla="*/ 1352550 w 5391150"/>
              <a:gd name="connsiteY2" fmla="*/ 679452 h 1365296"/>
              <a:gd name="connsiteX3" fmla="*/ 2025650 w 5391150"/>
              <a:gd name="connsiteY3" fmla="*/ 1365252 h 1365296"/>
              <a:gd name="connsiteX4" fmla="*/ 2705100 w 5391150"/>
              <a:gd name="connsiteY4" fmla="*/ 685802 h 1365296"/>
              <a:gd name="connsiteX5" fmla="*/ 3390900 w 5391150"/>
              <a:gd name="connsiteY5" fmla="*/ 6352 h 1365296"/>
              <a:gd name="connsiteX6" fmla="*/ 4076700 w 5391150"/>
              <a:gd name="connsiteY6" fmla="*/ 685802 h 1365296"/>
              <a:gd name="connsiteX7" fmla="*/ 4756150 w 5391150"/>
              <a:gd name="connsiteY7" fmla="*/ 1365252 h 1365296"/>
              <a:gd name="connsiteX8" fmla="*/ 5391150 w 5391150"/>
              <a:gd name="connsiteY8" fmla="*/ 679452 h 1365296"/>
              <a:gd name="connsiteX0" fmla="*/ 0 w 5391150"/>
              <a:gd name="connsiteY0" fmla="*/ 673102 h 1365296"/>
              <a:gd name="connsiteX1" fmla="*/ 679450 w 5391150"/>
              <a:gd name="connsiteY1" fmla="*/ 2 h 1365296"/>
              <a:gd name="connsiteX2" fmla="*/ 1352550 w 5391150"/>
              <a:gd name="connsiteY2" fmla="*/ 679452 h 1365296"/>
              <a:gd name="connsiteX3" fmla="*/ 2025650 w 5391150"/>
              <a:gd name="connsiteY3" fmla="*/ 1365252 h 1365296"/>
              <a:gd name="connsiteX4" fmla="*/ 2705100 w 5391150"/>
              <a:gd name="connsiteY4" fmla="*/ 685802 h 1365296"/>
              <a:gd name="connsiteX5" fmla="*/ 3390900 w 5391150"/>
              <a:gd name="connsiteY5" fmla="*/ 6352 h 1365296"/>
              <a:gd name="connsiteX6" fmla="*/ 4076700 w 5391150"/>
              <a:gd name="connsiteY6" fmla="*/ 685802 h 1365296"/>
              <a:gd name="connsiteX7" fmla="*/ 4756150 w 5391150"/>
              <a:gd name="connsiteY7" fmla="*/ 1365252 h 1365296"/>
              <a:gd name="connsiteX8" fmla="*/ 5391150 w 5391150"/>
              <a:gd name="connsiteY8" fmla="*/ 679452 h 1365296"/>
              <a:gd name="connsiteX0" fmla="*/ 0 w 5391150"/>
              <a:gd name="connsiteY0" fmla="*/ 673102 h 1365284"/>
              <a:gd name="connsiteX1" fmla="*/ 679450 w 5391150"/>
              <a:gd name="connsiteY1" fmla="*/ 2 h 1365284"/>
              <a:gd name="connsiteX2" fmla="*/ 1352550 w 5391150"/>
              <a:gd name="connsiteY2" fmla="*/ 679452 h 1365284"/>
              <a:gd name="connsiteX3" fmla="*/ 2025650 w 5391150"/>
              <a:gd name="connsiteY3" fmla="*/ 1365252 h 1365284"/>
              <a:gd name="connsiteX4" fmla="*/ 2705100 w 5391150"/>
              <a:gd name="connsiteY4" fmla="*/ 685802 h 1365284"/>
              <a:gd name="connsiteX5" fmla="*/ 3390900 w 5391150"/>
              <a:gd name="connsiteY5" fmla="*/ 6352 h 1365284"/>
              <a:gd name="connsiteX6" fmla="*/ 4076700 w 5391150"/>
              <a:gd name="connsiteY6" fmla="*/ 685802 h 1365284"/>
              <a:gd name="connsiteX7" fmla="*/ 4756150 w 5391150"/>
              <a:gd name="connsiteY7" fmla="*/ 1365252 h 1365284"/>
              <a:gd name="connsiteX8" fmla="*/ 5391150 w 5391150"/>
              <a:gd name="connsiteY8" fmla="*/ 679452 h 1365284"/>
              <a:gd name="connsiteX0" fmla="*/ 0 w 5391150"/>
              <a:gd name="connsiteY0" fmla="*/ 673102 h 1365284"/>
              <a:gd name="connsiteX1" fmla="*/ 679450 w 5391150"/>
              <a:gd name="connsiteY1" fmla="*/ 2 h 1365284"/>
              <a:gd name="connsiteX2" fmla="*/ 1352550 w 5391150"/>
              <a:gd name="connsiteY2" fmla="*/ 679452 h 1365284"/>
              <a:gd name="connsiteX3" fmla="*/ 2025650 w 5391150"/>
              <a:gd name="connsiteY3" fmla="*/ 1365252 h 1365284"/>
              <a:gd name="connsiteX4" fmla="*/ 2705100 w 5391150"/>
              <a:gd name="connsiteY4" fmla="*/ 685802 h 1365284"/>
              <a:gd name="connsiteX5" fmla="*/ 3390900 w 5391150"/>
              <a:gd name="connsiteY5" fmla="*/ 6352 h 1365284"/>
              <a:gd name="connsiteX6" fmla="*/ 4076700 w 5391150"/>
              <a:gd name="connsiteY6" fmla="*/ 685802 h 1365284"/>
              <a:gd name="connsiteX7" fmla="*/ 4756150 w 5391150"/>
              <a:gd name="connsiteY7" fmla="*/ 1365252 h 1365284"/>
              <a:gd name="connsiteX8" fmla="*/ 5391150 w 5391150"/>
              <a:gd name="connsiteY8" fmla="*/ 679452 h 13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1150" h="1365284">
                <a:moveTo>
                  <a:pt x="0" y="673102"/>
                </a:moveTo>
                <a:cubicBezTo>
                  <a:pt x="11112" y="647173"/>
                  <a:pt x="371475" y="-1056"/>
                  <a:pt x="679450" y="2"/>
                </a:cubicBezTo>
                <a:cubicBezTo>
                  <a:pt x="987425" y="1060"/>
                  <a:pt x="1352550" y="679452"/>
                  <a:pt x="1352550" y="679452"/>
                </a:cubicBezTo>
                <a:cubicBezTo>
                  <a:pt x="1373717" y="722844"/>
                  <a:pt x="1698625" y="1370544"/>
                  <a:pt x="2025650" y="1365252"/>
                </a:cubicBezTo>
                <a:cubicBezTo>
                  <a:pt x="2352675" y="1359960"/>
                  <a:pt x="2705100" y="685802"/>
                  <a:pt x="2705100" y="685802"/>
                </a:cubicBezTo>
                <a:cubicBezTo>
                  <a:pt x="2729442" y="662519"/>
                  <a:pt x="3048000" y="6352"/>
                  <a:pt x="3390900" y="6352"/>
                </a:cubicBezTo>
                <a:cubicBezTo>
                  <a:pt x="3733800" y="6352"/>
                  <a:pt x="4076700" y="685802"/>
                  <a:pt x="4076700" y="685802"/>
                </a:cubicBezTo>
                <a:cubicBezTo>
                  <a:pt x="4101042" y="709085"/>
                  <a:pt x="4441825" y="1366310"/>
                  <a:pt x="4756150" y="1365252"/>
                </a:cubicBezTo>
                <a:cubicBezTo>
                  <a:pt x="5070475" y="1364194"/>
                  <a:pt x="5371042" y="685802"/>
                  <a:pt x="5391150" y="679452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C73348-9860-4479-9B73-632880028EF2}"/>
              </a:ext>
            </a:extLst>
          </p:cNvPr>
          <p:cNvSpPr txBox="1"/>
          <p:nvPr/>
        </p:nvSpPr>
        <p:spPr>
          <a:xfrm>
            <a:off x="6452561" y="2946215"/>
            <a:ext cx="225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Slope of d vs 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55B3E6-3CF7-4D55-B9A9-02D268FB612E}"/>
              </a:ext>
            </a:extLst>
          </p:cNvPr>
          <p:cNvSpPr txBox="1"/>
          <p:nvPr/>
        </p:nvSpPr>
        <p:spPr>
          <a:xfrm>
            <a:off x="6452560" y="4810380"/>
            <a:ext cx="225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Slope of v vs 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8DE053-163C-40F3-89AF-F324912ED4E7}"/>
              </a:ext>
            </a:extLst>
          </p:cNvPr>
          <p:cNvSpPr txBox="1"/>
          <p:nvPr/>
        </p:nvSpPr>
        <p:spPr>
          <a:xfrm>
            <a:off x="6452559" y="5314518"/>
            <a:ext cx="243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Opposite of </a:t>
            </a:r>
            <a:r>
              <a:rPr lang="en-US" sz="2400" dirty="0" err="1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</a:t>
            </a:r>
            <a:endParaRPr lang="en-US" sz="24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862654-C331-45C0-BF48-61EF91B16A6F}"/>
              </a:ext>
            </a:extLst>
          </p:cNvPr>
          <p:cNvGrpSpPr/>
          <p:nvPr/>
        </p:nvGrpSpPr>
        <p:grpSpPr>
          <a:xfrm>
            <a:off x="6400363" y="401393"/>
            <a:ext cx="734496" cy="1522318"/>
            <a:chOff x="6400363" y="401393"/>
            <a:chExt cx="734496" cy="1522318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11F2C2-93A5-4911-BFD6-7C6693FC4E49}"/>
                </a:ext>
              </a:extLst>
            </p:cNvPr>
            <p:cNvCxnSpPr/>
            <p:nvPr/>
          </p:nvCxnSpPr>
          <p:spPr>
            <a:xfrm flipV="1">
              <a:off x="6432399" y="401393"/>
              <a:ext cx="0" cy="731520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66D7B5-543E-4B7F-A608-9BB76FF9FD0D}"/>
                </a:ext>
              </a:extLst>
            </p:cNvPr>
            <p:cNvSpPr txBox="1"/>
            <p:nvPr/>
          </p:nvSpPr>
          <p:spPr>
            <a:xfrm>
              <a:off x="6400363" y="614077"/>
              <a:ext cx="7344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</a:t>
              </a:r>
              <a:r>
                <a:rPr lang="el-GR" sz="24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Δ</a:t>
              </a:r>
              <a:r>
                <a:rPr lang="en-US" sz="24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547AA5-1B8C-45F7-8E86-79A5E3D44646}"/>
                </a:ext>
              </a:extLst>
            </p:cNvPr>
            <p:cNvSpPr txBox="1"/>
            <p:nvPr/>
          </p:nvSpPr>
          <p:spPr>
            <a:xfrm>
              <a:off x="6443644" y="1211911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</a:t>
              </a:r>
              <a:r>
                <a:rPr lang="el-GR" sz="24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Δ</a:t>
              </a:r>
              <a:r>
                <a:rPr lang="en-US" sz="24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x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FC4587E-2267-4F4C-B6F6-45A56AA45E27}"/>
                </a:ext>
              </a:extLst>
            </p:cNvPr>
            <p:cNvCxnSpPr/>
            <p:nvPr/>
          </p:nvCxnSpPr>
          <p:spPr>
            <a:xfrm flipV="1">
              <a:off x="6432399" y="1192191"/>
              <a:ext cx="0" cy="731520"/>
            </a:xfrm>
            <a:prstGeom prst="straightConnector1">
              <a:avLst/>
            </a:prstGeom>
            <a:ln w="762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1274A3-504D-4F5A-B21B-954A5FFADF36}"/>
              </a:ext>
            </a:extLst>
          </p:cNvPr>
          <p:cNvGrpSpPr/>
          <p:nvPr/>
        </p:nvGrpSpPr>
        <p:grpSpPr>
          <a:xfrm>
            <a:off x="1783695" y="2794717"/>
            <a:ext cx="395463" cy="523220"/>
            <a:chOff x="1783695" y="2794717"/>
            <a:chExt cx="395463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CFCB05-1B1D-4880-B3F6-24B2BE7532C0}"/>
                </a:ext>
              </a:extLst>
            </p:cNvPr>
            <p:cNvSpPr txBox="1"/>
            <p:nvPr/>
          </p:nvSpPr>
          <p:spPr>
            <a:xfrm>
              <a:off x="1783695" y="2794717"/>
              <a:ext cx="395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9900"/>
                  </a:solidFill>
                </a:rPr>
                <a:t>C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A3E7FEA-B34B-4852-8826-DDFF457A25C8}"/>
                </a:ext>
              </a:extLst>
            </p:cNvPr>
            <p:cNvSpPr/>
            <p:nvPr/>
          </p:nvSpPr>
          <p:spPr>
            <a:xfrm>
              <a:off x="1822700" y="3180436"/>
              <a:ext cx="91440" cy="914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DF670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D66DB8-02D6-4220-BE18-4AF432A3EF9C}"/>
              </a:ext>
            </a:extLst>
          </p:cNvPr>
          <p:cNvGrpSpPr/>
          <p:nvPr/>
        </p:nvGrpSpPr>
        <p:grpSpPr>
          <a:xfrm>
            <a:off x="1140741" y="2140013"/>
            <a:ext cx="389362" cy="523220"/>
            <a:chOff x="1140741" y="2140013"/>
            <a:chExt cx="389362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09431E-102B-40A2-94D5-F99617980E3F}"/>
                </a:ext>
              </a:extLst>
            </p:cNvPr>
            <p:cNvSpPr txBox="1"/>
            <p:nvPr/>
          </p:nvSpPr>
          <p:spPr>
            <a:xfrm>
              <a:off x="1143459" y="2140013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9900"/>
                  </a:solidFill>
                </a:rPr>
                <a:t>B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9F9897-AE95-45BD-BDDA-C12E9672BA8F}"/>
                </a:ext>
              </a:extLst>
            </p:cNvPr>
            <p:cNvSpPr/>
            <p:nvPr/>
          </p:nvSpPr>
          <p:spPr>
            <a:xfrm>
              <a:off x="1140741" y="2525135"/>
              <a:ext cx="91440" cy="914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DF670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50C7A5-2E8C-4561-9F8B-CD17392AD9B2}"/>
              </a:ext>
            </a:extLst>
          </p:cNvPr>
          <p:cNvGrpSpPr/>
          <p:nvPr/>
        </p:nvGrpSpPr>
        <p:grpSpPr>
          <a:xfrm>
            <a:off x="470417" y="2811339"/>
            <a:ext cx="530607" cy="523220"/>
            <a:chOff x="470417" y="2811339"/>
            <a:chExt cx="530607" cy="5232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09BA6F-F051-4FA6-8417-03B1132284C3}"/>
                </a:ext>
              </a:extLst>
            </p:cNvPr>
            <p:cNvSpPr txBox="1"/>
            <p:nvPr/>
          </p:nvSpPr>
          <p:spPr>
            <a:xfrm>
              <a:off x="598350" y="281133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9900"/>
                  </a:solidFill>
                </a:rPr>
                <a:t>A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0BF7AA-7DCD-4E9E-9AD6-9B174590CC90}"/>
                </a:ext>
              </a:extLst>
            </p:cNvPr>
            <p:cNvSpPr/>
            <p:nvPr/>
          </p:nvSpPr>
          <p:spPr>
            <a:xfrm>
              <a:off x="470417" y="3186548"/>
              <a:ext cx="91440" cy="914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DF670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9E43F9-D8D1-489D-9014-0C94DD675924}"/>
              </a:ext>
            </a:extLst>
          </p:cNvPr>
          <p:cNvGrpSpPr/>
          <p:nvPr/>
        </p:nvGrpSpPr>
        <p:grpSpPr>
          <a:xfrm>
            <a:off x="1814971" y="5868729"/>
            <a:ext cx="425532" cy="523220"/>
            <a:chOff x="1814971" y="5868729"/>
            <a:chExt cx="425532" cy="52322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D03A01-654D-498F-A649-73A505D3C1A1}"/>
                </a:ext>
              </a:extLst>
            </p:cNvPr>
            <p:cNvSpPr txBox="1"/>
            <p:nvPr/>
          </p:nvSpPr>
          <p:spPr>
            <a:xfrm>
              <a:off x="1845040" y="5868729"/>
              <a:ext cx="395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4BEC77D-4530-4738-A55D-22E7B3E3AEF0}"/>
                </a:ext>
              </a:extLst>
            </p:cNvPr>
            <p:cNvSpPr/>
            <p:nvPr/>
          </p:nvSpPr>
          <p:spPr>
            <a:xfrm>
              <a:off x="1814971" y="5941049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55560-AA67-443D-820B-5C2E01A8B4C2}"/>
              </a:ext>
            </a:extLst>
          </p:cNvPr>
          <p:cNvGrpSpPr/>
          <p:nvPr/>
        </p:nvGrpSpPr>
        <p:grpSpPr>
          <a:xfrm>
            <a:off x="1145226" y="4838393"/>
            <a:ext cx="386644" cy="523220"/>
            <a:chOff x="1145226" y="4838393"/>
            <a:chExt cx="386644" cy="5232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849664-2B53-45BE-BCD5-89C6265BD72D}"/>
                </a:ext>
              </a:extLst>
            </p:cNvPr>
            <p:cNvSpPr txBox="1"/>
            <p:nvPr/>
          </p:nvSpPr>
          <p:spPr>
            <a:xfrm>
              <a:off x="1145226" y="4838393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672F80-BE8D-40C1-8B99-C5DA0BBC6DD6}"/>
                </a:ext>
              </a:extLst>
            </p:cNvPr>
            <p:cNvSpPr/>
            <p:nvPr/>
          </p:nvSpPr>
          <p:spPr>
            <a:xfrm>
              <a:off x="1147640" y="5270173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CAECE-A2F6-48D1-9EB5-15B50B8FA82A}"/>
              </a:ext>
            </a:extLst>
          </p:cNvPr>
          <p:cNvGrpSpPr/>
          <p:nvPr/>
        </p:nvGrpSpPr>
        <p:grpSpPr>
          <a:xfrm>
            <a:off x="477316" y="4240483"/>
            <a:ext cx="473352" cy="523220"/>
            <a:chOff x="477316" y="4240483"/>
            <a:chExt cx="473352" cy="52322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7B31DDA-A3B9-45DE-9E92-BB0A5C1B63A1}"/>
                </a:ext>
              </a:extLst>
            </p:cNvPr>
            <p:cNvSpPr txBox="1"/>
            <p:nvPr/>
          </p:nvSpPr>
          <p:spPr>
            <a:xfrm>
              <a:off x="547994" y="4240483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2E5B6E-3933-4AFC-885E-AA8C20813BAB}"/>
                </a:ext>
              </a:extLst>
            </p:cNvPr>
            <p:cNvSpPr/>
            <p:nvPr/>
          </p:nvSpPr>
          <p:spPr>
            <a:xfrm>
              <a:off x="477316" y="4608178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118782-9E6F-430A-8A92-A2C35DC37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9"/>
          <a:stretch/>
        </p:blipFill>
        <p:spPr>
          <a:xfrm>
            <a:off x="7437165" y="0"/>
            <a:ext cx="1356228" cy="1956821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B9A87E58-F620-4D22-96EE-A8D77D323CB7}"/>
              </a:ext>
            </a:extLst>
          </p:cNvPr>
          <p:cNvGrpSpPr/>
          <p:nvPr/>
        </p:nvGrpSpPr>
        <p:grpSpPr>
          <a:xfrm>
            <a:off x="2168186" y="3805838"/>
            <a:ext cx="425568" cy="523220"/>
            <a:chOff x="806613" y="2451243"/>
            <a:chExt cx="425568" cy="52322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6539845-1AE8-4DEB-A2F6-69ED5F768249}"/>
                </a:ext>
              </a:extLst>
            </p:cNvPr>
            <p:cNvSpPr txBox="1"/>
            <p:nvPr/>
          </p:nvSpPr>
          <p:spPr>
            <a:xfrm>
              <a:off x="806613" y="2451243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9900"/>
                  </a:solidFill>
                </a:rPr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A613A9-599E-49C8-B303-3CA1E692C1E9}"/>
                </a:ext>
              </a:extLst>
            </p:cNvPr>
            <p:cNvSpPr/>
            <p:nvPr/>
          </p:nvSpPr>
          <p:spPr>
            <a:xfrm>
              <a:off x="1140741" y="2525135"/>
              <a:ext cx="91440" cy="914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DF670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E2AC1E6-F2D6-4615-ACC1-027AD17C11B2}"/>
              </a:ext>
            </a:extLst>
          </p:cNvPr>
          <p:cNvGrpSpPr/>
          <p:nvPr/>
        </p:nvGrpSpPr>
        <p:grpSpPr>
          <a:xfrm>
            <a:off x="2456636" y="692369"/>
            <a:ext cx="386644" cy="523220"/>
            <a:chOff x="1105226" y="698799"/>
            <a:chExt cx="386644" cy="52322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0AAEEB-4FA9-41C4-9C85-257EE3AD5750}"/>
                </a:ext>
              </a:extLst>
            </p:cNvPr>
            <p:cNvSpPr txBox="1"/>
            <p:nvPr/>
          </p:nvSpPr>
          <p:spPr>
            <a:xfrm>
              <a:off x="1105226" y="698799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DECA3F8-9DFA-4A60-AF3B-E8CE5CFE4FC4}"/>
                </a:ext>
              </a:extLst>
            </p:cNvPr>
            <p:cNvSpPr/>
            <p:nvPr/>
          </p:nvSpPr>
          <p:spPr>
            <a:xfrm>
              <a:off x="1147640" y="1120471"/>
              <a:ext cx="91440" cy="914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012F8B2-CC40-45F1-8B2E-18E522296003}"/>
              </a:ext>
            </a:extLst>
          </p:cNvPr>
          <p:cNvGrpSpPr/>
          <p:nvPr/>
        </p:nvGrpSpPr>
        <p:grpSpPr>
          <a:xfrm>
            <a:off x="2492635" y="5250573"/>
            <a:ext cx="386644" cy="523220"/>
            <a:chOff x="1133148" y="5250573"/>
            <a:chExt cx="386644" cy="52322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EC55951-3AF2-4987-BE8D-88544BF82E8C}"/>
                </a:ext>
              </a:extLst>
            </p:cNvPr>
            <p:cNvSpPr txBox="1"/>
            <p:nvPr/>
          </p:nvSpPr>
          <p:spPr>
            <a:xfrm>
              <a:off x="1133148" y="5250573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B0764BB-2CE2-4BF6-95F6-22EE6CC1AB3A}"/>
                </a:ext>
              </a:extLst>
            </p:cNvPr>
            <p:cNvSpPr/>
            <p:nvPr/>
          </p:nvSpPr>
          <p:spPr>
            <a:xfrm>
              <a:off x="1147640" y="5270173"/>
              <a:ext cx="91440" cy="9144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2ED866-6E75-4C78-B276-B70254866FFE}"/>
              </a:ext>
            </a:extLst>
          </p:cNvPr>
          <p:cNvCxnSpPr/>
          <p:nvPr/>
        </p:nvCxnSpPr>
        <p:spPr>
          <a:xfrm>
            <a:off x="1684020" y="488950"/>
            <a:ext cx="372995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8F43095-7C75-4C7B-9AE3-FD1FD1DFAFEB}"/>
              </a:ext>
            </a:extLst>
          </p:cNvPr>
          <p:cNvCxnSpPr/>
          <p:nvPr/>
        </p:nvCxnSpPr>
        <p:spPr>
          <a:xfrm>
            <a:off x="350607" y="1829713"/>
            <a:ext cx="372995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3AE4410-75C0-41F0-AC9C-28F9B4B3B01A}"/>
              </a:ext>
            </a:extLst>
          </p:cNvPr>
          <p:cNvCxnSpPr>
            <a:cxnSpLocks/>
          </p:cNvCxnSpPr>
          <p:nvPr/>
        </p:nvCxnSpPr>
        <p:spPr>
          <a:xfrm flipV="1">
            <a:off x="1116355" y="1002132"/>
            <a:ext cx="152367" cy="328117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7859D03-A8A8-42AD-AFAE-C44514A512A7}"/>
              </a:ext>
            </a:extLst>
          </p:cNvPr>
          <p:cNvCxnSpPr>
            <a:cxnSpLocks/>
          </p:cNvCxnSpPr>
          <p:nvPr/>
        </p:nvCxnSpPr>
        <p:spPr>
          <a:xfrm>
            <a:off x="2448978" y="998923"/>
            <a:ext cx="182880" cy="329184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E96884F-75EC-4C8D-9448-AC50FB974939}"/>
              </a:ext>
            </a:extLst>
          </p:cNvPr>
          <p:cNvCxnSpPr/>
          <p:nvPr/>
        </p:nvCxnSpPr>
        <p:spPr>
          <a:xfrm>
            <a:off x="1008204" y="2570855"/>
            <a:ext cx="37299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F3BEB3B-7A96-4FBF-8A62-F9EA4474788B}"/>
              </a:ext>
            </a:extLst>
          </p:cNvPr>
          <p:cNvCxnSpPr/>
          <p:nvPr/>
        </p:nvCxnSpPr>
        <p:spPr>
          <a:xfrm>
            <a:off x="2361508" y="3923438"/>
            <a:ext cx="37299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154DD86-5967-41C1-883A-C468CF980F1D}"/>
              </a:ext>
            </a:extLst>
          </p:cNvPr>
          <p:cNvCxnSpPr>
            <a:cxnSpLocks/>
          </p:cNvCxnSpPr>
          <p:nvPr/>
        </p:nvCxnSpPr>
        <p:spPr>
          <a:xfrm flipV="1">
            <a:off x="448968" y="3057592"/>
            <a:ext cx="152367" cy="3281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824125-0BE6-44BA-98CB-5C7FF8220A7A}"/>
              </a:ext>
            </a:extLst>
          </p:cNvPr>
          <p:cNvCxnSpPr>
            <a:cxnSpLocks/>
          </p:cNvCxnSpPr>
          <p:nvPr/>
        </p:nvCxnSpPr>
        <p:spPr>
          <a:xfrm>
            <a:off x="1775813" y="3062025"/>
            <a:ext cx="182880" cy="32918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47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0018 0.60578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75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for SHM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8740" y="3985084"/>
            <a:ext cx="0" cy="1968949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57824" y="4881708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8920" y="600312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9372" y="5919074"/>
            <a:ext cx="83210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D540B-9340-40D6-8E07-BA0598F71B0F}"/>
              </a:ext>
            </a:extLst>
          </p:cNvPr>
          <p:cNvGrpSpPr/>
          <p:nvPr/>
        </p:nvGrpSpPr>
        <p:grpSpPr>
          <a:xfrm>
            <a:off x="626448" y="3879043"/>
            <a:ext cx="7843760" cy="2040027"/>
            <a:chOff x="626448" y="3879043"/>
            <a:chExt cx="7843760" cy="204002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B843A83-4A06-4CE4-8D6E-E4BBEE932D5B}"/>
                </a:ext>
              </a:extLst>
            </p:cNvPr>
            <p:cNvSpPr/>
            <p:nvPr/>
          </p:nvSpPr>
          <p:spPr>
            <a:xfrm flipV="1">
              <a:off x="626448" y="4327881"/>
              <a:ext cx="7843760" cy="1591189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B8F04A-C33E-4E77-9A77-794C199F51D1}"/>
                </a:ext>
              </a:extLst>
            </p:cNvPr>
            <p:cNvSpPr txBox="1"/>
            <p:nvPr/>
          </p:nvSpPr>
          <p:spPr>
            <a:xfrm>
              <a:off x="752489" y="387904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PE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185564-C0FB-4A20-9B13-8E34A318CD2B}"/>
              </a:ext>
            </a:extLst>
          </p:cNvPr>
          <p:cNvCxnSpPr>
            <a:cxnSpLocks/>
          </p:cNvCxnSpPr>
          <p:nvPr/>
        </p:nvCxnSpPr>
        <p:spPr>
          <a:xfrm flipH="1">
            <a:off x="588740" y="2602802"/>
            <a:ext cx="819712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D752AE-0D13-4820-8577-03A6DBB55FE1}"/>
              </a:ext>
            </a:extLst>
          </p:cNvPr>
          <p:cNvCxnSpPr/>
          <p:nvPr/>
        </p:nvCxnSpPr>
        <p:spPr>
          <a:xfrm>
            <a:off x="588740" y="1594969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A698196-2AF8-450A-9273-609EE7B377F1}"/>
              </a:ext>
            </a:extLst>
          </p:cNvPr>
          <p:cNvSpPr txBox="1"/>
          <p:nvPr/>
        </p:nvSpPr>
        <p:spPr>
          <a:xfrm rot="16200000">
            <a:off x="-367771" y="2388647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3951001A-EC50-4640-99EB-637B11CF67B5}"/>
              </a:ext>
            </a:extLst>
          </p:cNvPr>
          <p:cNvSpPr/>
          <p:nvPr/>
        </p:nvSpPr>
        <p:spPr>
          <a:xfrm>
            <a:off x="598357" y="1892750"/>
            <a:ext cx="7899942" cy="1355507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5943600"/>
              <a:gd name="connsiteY0" fmla="*/ 2671146 h 2671146"/>
              <a:gd name="connsiteX1" fmla="*/ 1190625 w 5943600"/>
              <a:gd name="connsiteY1" fmla="*/ 4 h 2671146"/>
              <a:gd name="connsiteX2" fmla="*/ 2371725 w 5943600"/>
              <a:gd name="connsiteY2" fmla="*/ 2647954 h 2671146"/>
              <a:gd name="connsiteX3" fmla="*/ 3552825 w 5943600"/>
              <a:gd name="connsiteY3" fmla="*/ 38104 h 2671146"/>
              <a:gd name="connsiteX4" fmla="*/ 4743450 w 5943600"/>
              <a:gd name="connsiteY4" fmla="*/ 2667004 h 2671146"/>
              <a:gd name="connsiteX5" fmla="*/ 5943600 w 5943600"/>
              <a:gd name="connsiteY5" fmla="*/ 4 h 2671146"/>
              <a:gd name="connsiteX0" fmla="*/ 0 w 4743450"/>
              <a:gd name="connsiteY0" fmla="*/ 2671146 h 2671146"/>
              <a:gd name="connsiteX1" fmla="*/ 1190625 w 4743450"/>
              <a:gd name="connsiteY1" fmla="*/ 4 h 2671146"/>
              <a:gd name="connsiteX2" fmla="*/ 2371725 w 4743450"/>
              <a:gd name="connsiteY2" fmla="*/ 2647954 h 2671146"/>
              <a:gd name="connsiteX3" fmla="*/ 3552825 w 4743450"/>
              <a:gd name="connsiteY3" fmla="*/ 38104 h 2671146"/>
              <a:gd name="connsiteX4" fmla="*/ 4743450 w 4743450"/>
              <a:gd name="connsiteY4" fmla="*/ 2667004 h 2671146"/>
              <a:gd name="connsiteX0" fmla="*/ 0 w 3552825"/>
              <a:gd name="connsiteY0" fmla="*/ 2671146 h 2671146"/>
              <a:gd name="connsiteX1" fmla="*/ 1190625 w 3552825"/>
              <a:gd name="connsiteY1" fmla="*/ 4 h 2671146"/>
              <a:gd name="connsiteX2" fmla="*/ 2371725 w 3552825"/>
              <a:gd name="connsiteY2" fmla="*/ 2647954 h 2671146"/>
              <a:gd name="connsiteX3" fmla="*/ 3552825 w 3552825"/>
              <a:gd name="connsiteY3" fmla="*/ 38104 h 267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825" h="2671146">
                <a:moveTo>
                  <a:pt x="0" y="2671146"/>
                </a:moveTo>
                <a:cubicBezTo>
                  <a:pt x="373965" y="2634293"/>
                  <a:pt x="795338" y="3869"/>
                  <a:pt x="1190625" y="4"/>
                </a:cubicBezTo>
                <a:cubicBezTo>
                  <a:pt x="1585912" y="-3861"/>
                  <a:pt x="1978025" y="2641604"/>
                  <a:pt x="2371725" y="2647954"/>
                </a:cubicBezTo>
                <a:cubicBezTo>
                  <a:pt x="2765425" y="2654304"/>
                  <a:pt x="3157538" y="34929"/>
                  <a:pt x="3552825" y="3810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8FA89A3-8536-4A95-86C4-7671FFA3FF17}"/>
              </a:ext>
            </a:extLst>
          </p:cNvPr>
          <p:cNvSpPr/>
          <p:nvPr/>
        </p:nvSpPr>
        <p:spPr>
          <a:xfrm>
            <a:off x="1706880" y="2478165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0DBE8561-5C33-4FE5-B6D2-FFB8F78ADA4D}"/>
              </a:ext>
            </a:extLst>
          </p:cNvPr>
          <p:cNvSpPr/>
          <p:nvPr/>
        </p:nvSpPr>
        <p:spPr>
          <a:xfrm>
            <a:off x="1800316" y="579713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F9E6DD5F-46BC-4D07-BA11-E1ED79E9684D}"/>
              </a:ext>
            </a:extLst>
          </p:cNvPr>
          <p:cNvSpPr/>
          <p:nvPr/>
        </p:nvSpPr>
        <p:spPr>
          <a:xfrm>
            <a:off x="4452808" y="246559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05A4C650-E45B-4BDC-AE9E-7D6D080EE19F}"/>
              </a:ext>
            </a:extLst>
          </p:cNvPr>
          <p:cNvSpPr/>
          <p:nvPr/>
        </p:nvSpPr>
        <p:spPr>
          <a:xfrm>
            <a:off x="4410859" y="5751921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7B59DC68-D3BC-4C5E-B4DF-4EDFED6C1B22}"/>
              </a:ext>
            </a:extLst>
          </p:cNvPr>
          <p:cNvSpPr/>
          <p:nvPr/>
        </p:nvSpPr>
        <p:spPr>
          <a:xfrm>
            <a:off x="7061576" y="246559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5729ECD9-CC89-49EC-9700-94E0523A907B}"/>
              </a:ext>
            </a:extLst>
          </p:cNvPr>
          <p:cNvSpPr/>
          <p:nvPr/>
        </p:nvSpPr>
        <p:spPr>
          <a:xfrm>
            <a:off x="7038638" y="579713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AAB9CC29-32FB-49F8-B3A7-46849C9BBA4B}"/>
              </a:ext>
            </a:extLst>
          </p:cNvPr>
          <p:cNvSpPr/>
          <p:nvPr/>
        </p:nvSpPr>
        <p:spPr>
          <a:xfrm>
            <a:off x="456752" y="3113104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C48937E3-220B-438D-96AC-7A971CA6F47D}"/>
              </a:ext>
            </a:extLst>
          </p:cNvPr>
          <p:cNvSpPr/>
          <p:nvPr/>
        </p:nvSpPr>
        <p:spPr>
          <a:xfrm>
            <a:off x="3093272" y="1751190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6ECE9FC7-F906-48DC-84CD-6407FD3814E1}"/>
              </a:ext>
            </a:extLst>
          </p:cNvPr>
          <p:cNvSpPr/>
          <p:nvPr/>
        </p:nvSpPr>
        <p:spPr>
          <a:xfrm>
            <a:off x="5760272" y="3110576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9F4284E-34E8-485B-9D59-640FF3B7F343}"/>
              </a:ext>
            </a:extLst>
          </p:cNvPr>
          <p:cNvSpPr/>
          <p:nvPr/>
        </p:nvSpPr>
        <p:spPr>
          <a:xfrm>
            <a:off x="8361139" y="1771096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51D40A21-9F66-467B-9283-5DCA8E9AF62E}"/>
              </a:ext>
            </a:extLst>
          </p:cNvPr>
          <p:cNvSpPr/>
          <p:nvPr/>
        </p:nvSpPr>
        <p:spPr>
          <a:xfrm>
            <a:off x="451580" y="4202568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A73A5753-DCCA-46D7-8FBB-E15BABED6BF4}"/>
              </a:ext>
            </a:extLst>
          </p:cNvPr>
          <p:cNvSpPr/>
          <p:nvPr/>
        </p:nvSpPr>
        <p:spPr>
          <a:xfrm>
            <a:off x="3093272" y="4202568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C81DAEF0-7CC5-40B6-A1AA-FD9572B32FDF}"/>
              </a:ext>
            </a:extLst>
          </p:cNvPr>
          <p:cNvSpPr/>
          <p:nvPr/>
        </p:nvSpPr>
        <p:spPr>
          <a:xfrm>
            <a:off x="5745032" y="4203701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6C9F0C7B-C7D7-4FE4-9626-71E90ABA0D75}"/>
              </a:ext>
            </a:extLst>
          </p:cNvPr>
          <p:cNvSpPr/>
          <p:nvPr/>
        </p:nvSpPr>
        <p:spPr>
          <a:xfrm>
            <a:off x="8321928" y="4215940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93D34C-317B-449B-B0A9-A85C46DDE443}"/>
              </a:ext>
            </a:extLst>
          </p:cNvPr>
          <p:cNvSpPr txBox="1"/>
          <p:nvPr/>
        </p:nvSpPr>
        <p:spPr>
          <a:xfrm>
            <a:off x="7905723" y="262896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94707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for SHM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8740" y="3985084"/>
            <a:ext cx="0" cy="1968949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57824" y="4881708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8920" y="600312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9372" y="5919074"/>
            <a:ext cx="83210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2172820-50A1-4614-ABBE-78256DC25571}"/>
              </a:ext>
            </a:extLst>
          </p:cNvPr>
          <p:cNvCxnSpPr>
            <a:cxnSpLocks/>
          </p:cNvCxnSpPr>
          <p:nvPr/>
        </p:nvCxnSpPr>
        <p:spPr>
          <a:xfrm flipH="1">
            <a:off x="588740" y="2602802"/>
            <a:ext cx="819712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6FCEEDF-103D-4983-B3B9-4DBE1AA73415}"/>
              </a:ext>
            </a:extLst>
          </p:cNvPr>
          <p:cNvCxnSpPr/>
          <p:nvPr/>
        </p:nvCxnSpPr>
        <p:spPr>
          <a:xfrm>
            <a:off x="588740" y="1594969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B5BFF8E-A6B4-48AF-97A3-E5C11BB37956}"/>
              </a:ext>
            </a:extLst>
          </p:cNvPr>
          <p:cNvSpPr txBox="1"/>
          <p:nvPr/>
        </p:nvSpPr>
        <p:spPr>
          <a:xfrm rot="16200000">
            <a:off x="-98593" y="2388647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Velocity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B266D6-D21D-41E4-9BCD-FA63359B2E4D}"/>
              </a:ext>
            </a:extLst>
          </p:cNvPr>
          <p:cNvSpPr txBox="1"/>
          <p:nvPr/>
        </p:nvSpPr>
        <p:spPr>
          <a:xfrm>
            <a:off x="7905723" y="262896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3178F55D-2B20-4ED7-A4E9-F9729CE6DF41}"/>
              </a:ext>
            </a:extLst>
          </p:cNvPr>
          <p:cNvSpPr/>
          <p:nvPr/>
        </p:nvSpPr>
        <p:spPr>
          <a:xfrm>
            <a:off x="596359" y="1899219"/>
            <a:ext cx="7922798" cy="1372294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5943600"/>
              <a:gd name="connsiteY0" fmla="*/ 2671146 h 2671146"/>
              <a:gd name="connsiteX1" fmla="*/ 1190625 w 5943600"/>
              <a:gd name="connsiteY1" fmla="*/ 4 h 2671146"/>
              <a:gd name="connsiteX2" fmla="*/ 2371725 w 5943600"/>
              <a:gd name="connsiteY2" fmla="*/ 2647954 h 2671146"/>
              <a:gd name="connsiteX3" fmla="*/ 3552825 w 5943600"/>
              <a:gd name="connsiteY3" fmla="*/ 38104 h 2671146"/>
              <a:gd name="connsiteX4" fmla="*/ 4743450 w 5943600"/>
              <a:gd name="connsiteY4" fmla="*/ 2667004 h 2671146"/>
              <a:gd name="connsiteX5" fmla="*/ 5943600 w 5943600"/>
              <a:gd name="connsiteY5" fmla="*/ 4 h 2671146"/>
              <a:gd name="connsiteX0" fmla="*/ 0 w 4743450"/>
              <a:gd name="connsiteY0" fmla="*/ 2671146 h 2671146"/>
              <a:gd name="connsiteX1" fmla="*/ 1190625 w 4743450"/>
              <a:gd name="connsiteY1" fmla="*/ 4 h 2671146"/>
              <a:gd name="connsiteX2" fmla="*/ 2371725 w 4743450"/>
              <a:gd name="connsiteY2" fmla="*/ 2647954 h 2671146"/>
              <a:gd name="connsiteX3" fmla="*/ 3552825 w 4743450"/>
              <a:gd name="connsiteY3" fmla="*/ 38104 h 2671146"/>
              <a:gd name="connsiteX4" fmla="*/ 4743450 w 4743450"/>
              <a:gd name="connsiteY4" fmla="*/ 2667004 h 2671146"/>
              <a:gd name="connsiteX0" fmla="*/ 0 w 4202855"/>
              <a:gd name="connsiteY0" fmla="*/ 1497518 h 2683025"/>
              <a:gd name="connsiteX1" fmla="*/ 650030 w 4202855"/>
              <a:gd name="connsiteY1" fmla="*/ 16014 h 2683025"/>
              <a:gd name="connsiteX2" fmla="*/ 1831130 w 4202855"/>
              <a:gd name="connsiteY2" fmla="*/ 2663964 h 2683025"/>
              <a:gd name="connsiteX3" fmla="*/ 3012230 w 4202855"/>
              <a:gd name="connsiteY3" fmla="*/ 54114 h 2683025"/>
              <a:gd name="connsiteX4" fmla="*/ 4202855 w 4202855"/>
              <a:gd name="connsiteY4" fmla="*/ 2683014 h 2683025"/>
              <a:gd name="connsiteX0" fmla="*/ 0 w 4202855"/>
              <a:gd name="connsiteY0" fmla="*/ 1499138 h 2684645"/>
              <a:gd name="connsiteX1" fmla="*/ 650030 w 4202855"/>
              <a:gd name="connsiteY1" fmla="*/ 17634 h 2684645"/>
              <a:gd name="connsiteX2" fmla="*/ 1831130 w 4202855"/>
              <a:gd name="connsiteY2" fmla="*/ 2665584 h 2684645"/>
              <a:gd name="connsiteX3" fmla="*/ 3012230 w 4202855"/>
              <a:gd name="connsiteY3" fmla="*/ 55734 h 2684645"/>
              <a:gd name="connsiteX4" fmla="*/ 4202855 w 4202855"/>
              <a:gd name="connsiteY4" fmla="*/ 2684634 h 2684645"/>
              <a:gd name="connsiteX0" fmla="*/ 0 w 4202855"/>
              <a:gd name="connsiteY0" fmla="*/ 1499138 h 2684645"/>
              <a:gd name="connsiteX1" fmla="*/ 650030 w 4202855"/>
              <a:gd name="connsiteY1" fmla="*/ 17634 h 2684645"/>
              <a:gd name="connsiteX2" fmla="*/ 1831130 w 4202855"/>
              <a:gd name="connsiteY2" fmla="*/ 2665584 h 2684645"/>
              <a:gd name="connsiteX3" fmla="*/ 3012230 w 4202855"/>
              <a:gd name="connsiteY3" fmla="*/ 55734 h 2684645"/>
              <a:gd name="connsiteX4" fmla="*/ 4202855 w 4202855"/>
              <a:gd name="connsiteY4" fmla="*/ 2684634 h 2684645"/>
              <a:gd name="connsiteX0" fmla="*/ 0 w 4202855"/>
              <a:gd name="connsiteY0" fmla="*/ 1499004 h 2684511"/>
              <a:gd name="connsiteX1" fmla="*/ 650030 w 4202855"/>
              <a:gd name="connsiteY1" fmla="*/ 17500 h 2684511"/>
              <a:gd name="connsiteX2" fmla="*/ 1831130 w 4202855"/>
              <a:gd name="connsiteY2" fmla="*/ 2665450 h 2684511"/>
              <a:gd name="connsiteX3" fmla="*/ 3012230 w 4202855"/>
              <a:gd name="connsiteY3" fmla="*/ 55600 h 2684511"/>
              <a:gd name="connsiteX4" fmla="*/ 4202855 w 4202855"/>
              <a:gd name="connsiteY4" fmla="*/ 2684500 h 2684511"/>
              <a:gd name="connsiteX0" fmla="*/ 0 w 4202855"/>
              <a:gd name="connsiteY0" fmla="*/ 1481653 h 2667160"/>
              <a:gd name="connsiteX1" fmla="*/ 650030 w 4202855"/>
              <a:gd name="connsiteY1" fmla="*/ 149 h 2667160"/>
              <a:gd name="connsiteX2" fmla="*/ 1831130 w 4202855"/>
              <a:gd name="connsiteY2" fmla="*/ 2648099 h 2667160"/>
              <a:gd name="connsiteX3" fmla="*/ 3012230 w 4202855"/>
              <a:gd name="connsiteY3" fmla="*/ 38249 h 2667160"/>
              <a:gd name="connsiteX4" fmla="*/ 4202855 w 4202855"/>
              <a:gd name="connsiteY4" fmla="*/ 2667149 h 2667160"/>
              <a:gd name="connsiteX0" fmla="*/ 0 w 4202855"/>
              <a:gd name="connsiteY0" fmla="*/ 1481509 h 2667016"/>
              <a:gd name="connsiteX1" fmla="*/ 650030 w 4202855"/>
              <a:gd name="connsiteY1" fmla="*/ 5 h 2667016"/>
              <a:gd name="connsiteX2" fmla="*/ 1831130 w 4202855"/>
              <a:gd name="connsiteY2" fmla="*/ 2647955 h 2667016"/>
              <a:gd name="connsiteX3" fmla="*/ 3012230 w 4202855"/>
              <a:gd name="connsiteY3" fmla="*/ 38105 h 2667016"/>
              <a:gd name="connsiteX4" fmla="*/ 4202855 w 4202855"/>
              <a:gd name="connsiteY4" fmla="*/ 2667005 h 2667016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18225"/>
              <a:gd name="connsiteY0" fmla="*/ 1370775 h 2671069"/>
              <a:gd name="connsiteX1" fmla="*/ 646550 w 3618225"/>
              <a:gd name="connsiteY1" fmla="*/ 23107 h 2671069"/>
              <a:gd name="connsiteX2" fmla="*/ 1827650 w 3618225"/>
              <a:gd name="connsiteY2" fmla="*/ 2671057 h 2671069"/>
              <a:gd name="connsiteX3" fmla="*/ 3008750 w 3618225"/>
              <a:gd name="connsiteY3" fmla="*/ 61207 h 2671069"/>
              <a:gd name="connsiteX4" fmla="*/ 3618225 w 3618225"/>
              <a:gd name="connsiteY4" fmla="*/ 1426103 h 2671069"/>
              <a:gd name="connsiteX0" fmla="*/ 0 w 3618225"/>
              <a:gd name="connsiteY0" fmla="*/ 1371450 h 2671742"/>
              <a:gd name="connsiteX1" fmla="*/ 646550 w 3618225"/>
              <a:gd name="connsiteY1" fmla="*/ 23782 h 2671742"/>
              <a:gd name="connsiteX2" fmla="*/ 1827650 w 3618225"/>
              <a:gd name="connsiteY2" fmla="*/ 2671732 h 2671742"/>
              <a:gd name="connsiteX3" fmla="*/ 3008750 w 3618225"/>
              <a:gd name="connsiteY3" fmla="*/ 61882 h 2671742"/>
              <a:gd name="connsiteX4" fmla="*/ 3618225 w 3618225"/>
              <a:gd name="connsiteY4" fmla="*/ 1426778 h 2671742"/>
              <a:gd name="connsiteX0" fmla="*/ 0 w 3618225"/>
              <a:gd name="connsiteY0" fmla="*/ 1370997 h 2671291"/>
              <a:gd name="connsiteX1" fmla="*/ 646550 w 3618225"/>
              <a:gd name="connsiteY1" fmla="*/ 23329 h 2671291"/>
              <a:gd name="connsiteX2" fmla="*/ 1827650 w 3618225"/>
              <a:gd name="connsiteY2" fmla="*/ 2671279 h 2671291"/>
              <a:gd name="connsiteX3" fmla="*/ 3008750 w 3618225"/>
              <a:gd name="connsiteY3" fmla="*/ 61429 h 2671291"/>
              <a:gd name="connsiteX4" fmla="*/ 3618225 w 3618225"/>
              <a:gd name="connsiteY4" fmla="*/ 1426325 h 2671291"/>
              <a:gd name="connsiteX0" fmla="*/ 0 w 3618225"/>
              <a:gd name="connsiteY0" fmla="*/ 1348016 h 2648308"/>
              <a:gd name="connsiteX1" fmla="*/ 646550 w 3618225"/>
              <a:gd name="connsiteY1" fmla="*/ 348 h 2648308"/>
              <a:gd name="connsiteX2" fmla="*/ 1827650 w 3618225"/>
              <a:gd name="connsiteY2" fmla="*/ 2648298 h 2648308"/>
              <a:gd name="connsiteX3" fmla="*/ 3008750 w 3618225"/>
              <a:gd name="connsiteY3" fmla="*/ 38448 h 2648308"/>
              <a:gd name="connsiteX4" fmla="*/ 3618225 w 3618225"/>
              <a:gd name="connsiteY4" fmla="*/ 1403344 h 2648308"/>
              <a:gd name="connsiteX0" fmla="*/ 0 w 3618225"/>
              <a:gd name="connsiteY0" fmla="*/ 1347795 h 2648089"/>
              <a:gd name="connsiteX1" fmla="*/ 646550 w 3618225"/>
              <a:gd name="connsiteY1" fmla="*/ 127 h 2648089"/>
              <a:gd name="connsiteX2" fmla="*/ 1827650 w 3618225"/>
              <a:gd name="connsiteY2" fmla="*/ 2648077 h 2648089"/>
              <a:gd name="connsiteX3" fmla="*/ 3008750 w 3618225"/>
              <a:gd name="connsiteY3" fmla="*/ 38227 h 2648089"/>
              <a:gd name="connsiteX4" fmla="*/ 3618225 w 3618225"/>
              <a:gd name="connsiteY4" fmla="*/ 1403123 h 2648089"/>
              <a:gd name="connsiteX0" fmla="*/ 0 w 3618225"/>
              <a:gd name="connsiteY0" fmla="*/ 1347717 h 2648009"/>
              <a:gd name="connsiteX1" fmla="*/ 646550 w 3618225"/>
              <a:gd name="connsiteY1" fmla="*/ 49 h 2648009"/>
              <a:gd name="connsiteX2" fmla="*/ 1827650 w 3618225"/>
              <a:gd name="connsiteY2" fmla="*/ 2647999 h 2648009"/>
              <a:gd name="connsiteX3" fmla="*/ 3008750 w 3618225"/>
              <a:gd name="connsiteY3" fmla="*/ 38149 h 2648009"/>
              <a:gd name="connsiteX4" fmla="*/ 3618225 w 3618225"/>
              <a:gd name="connsiteY4" fmla="*/ 1403045 h 2648009"/>
              <a:gd name="connsiteX0" fmla="*/ 0 w 3618225"/>
              <a:gd name="connsiteY0" fmla="*/ 1351682 h 2651976"/>
              <a:gd name="connsiteX1" fmla="*/ 646550 w 3618225"/>
              <a:gd name="connsiteY1" fmla="*/ 4014 h 2651976"/>
              <a:gd name="connsiteX2" fmla="*/ 1827650 w 3618225"/>
              <a:gd name="connsiteY2" fmla="*/ 2651964 h 2651976"/>
              <a:gd name="connsiteX3" fmla="*/ 3008750 w 3618225"/>
              <a:gd name="connsiteY3" fmla="*/ 42114 h 2651976"/>
              <a:gd name="connsiteX4" fmla="*/ 3618225 w 3618225"/>
              <a:gd name="connsiteY4" fmla="*/ 1407010 h 2651976"/>
              <a:gd name="connsiteX0" fmla="*/ 0 w 3618225"/>
              <a:gd name="connsiteY0" fmla="*/ 1348015 h 2648307"/>
              <a:gd name="connsiteX1" fmla="*/ 646550 w 3618225"/>
              <a:gd name="connsiteY1" fmla="*/ 347 h 2648307"/>
              <a:gd name="connsiteX2" fmla="*/ 1827650 w 3618225"/>
              <a:gd name="connsiteY2" fmla="*/ 2648297 h 2648307"/>
              <a:gd name="connsiteX3" fmla="*/ 3008750 w 3618225"/>
              <a:gd name="connsiteY3" fmla="*/ 38447 h 2648307"/>
              <a:gd name="connsiteX4" fmla="*/ 3618225 w 3618225"/>
              <a:gd name="connsiteY4" fmla="*/ 1403343 h 2648307"/>
              <a:gd name="connsiteX0" fmla="*/ 0 w 3618225"/>
              <a:gd name="connsiteY0" fmla="*/ 1348015 h 2648309"/>
              <a:gd name="connsiteX1" fmla="*/ 646550 w 3618225"/>
              <a:gd name="connsiteY1" fmla="*/ 347 h 2648309"/>
              <a:gd name="connsiteX2" fmla="*/ 1827650 w 3618225"/>
              <a:gd name="connsiteY2" fmla="*/ 2648297 h 2648309"/>
              <a:gd name="connsiteX3" fmla="*/ 3008750 w 3618225"/>
              <a:gd name="connsiteY3" fmla="*/ 38447 h 2648309"/>
              <a:gd name="connsiteX4" fmla="*/ 3618225 w 3618225"/>
              <a:gd name="connsiteY4" fmla="*/ 1403343 h 2648309"/>
              <a:gd name="connsiteX0" fmla="*/ 0 w 3618225"/>
              <a:gd name="connsiteY0" fmla="*/ 1348015 h 2648307"/>
              <a:gd name="connsiteX1" fmla="*/ 646550 w 3618225"/>
              <a:gd name="connsiteY1" fmla="*/ 347 h 2648307"/>
              <a:gd name="connsiteX2" fmla="*/ 1827650 w 3618225"/>
              <a:gd name="connsiteY2" fmla="*/ 2648297 h 2648307"/>
              <a:gd name="connsiteX3" fmla="*/ 3008750 w 3618225"/>
              <a:gd name="connsiteY3" fmla="*/ 38447 h 2648307"/>
              <a:gd name="connsiteX4" fmla="*/ 3618225 w 3618225"/>
              <a:gd name="connsiteY4" fmla="*/ 1403343 h 2648307"/>
              <a:gd name="connsiteX0" fmla="*/ 0 w 3618225"/>
              <a:gd name="connsiteY0" fmla="*/ 1377746 h 2678064"/>
              <a:gd name="connsiteX1" fmla="*/ 611750 w 3618225"/>
              <a:gd name="connsiteY1" fmla="*/ 337 h 2678064"/>
              <a:gd name="connsiteX2" fmla="*/ 1827650 w 3618225"/>
              <a:gd name="connsiteY2" fmla="*/ 2678028 h 2678064"/>
              <a:gd name="connsiteX3" fmla="*/ 3008750 w 3618225"/>
              <a:gd name="connsiteY3" fmla="*/ 68178 h 2678064"/>
              <a:gd name="connsiteX4" fmla="*/ 3618225 w 3618225"/>
              <a:gd name="connsiteY4" fmla="*/ 1433074 h 2678064"/>
              <a:gd name="connsiteX0" fmla="*/ 0 w 3618225"/>
              <a:gd name="connsiteY0" fmla="*/ 1377748 h 2678068"/>
              <a:gd name="connsiteX1" fmla="*/ 611750 w 3618225"/>
              <a:gd name="connsiteY1" fmla="*/ 339 h 2678068"/>
              <a:gd name="connsiteX2" fmla="*/ 1827650 w 3618225"/>
              <a:gd name="connsiteY2" fmla="*/ 2678030 h 2678068"/>
              <a:gd name="connsiteX3" fmla="*/ 3008750 w 3618225"/>
              <a:gd name="connsiteY3" fmla="*/ 68180 h 2678068"/>
              <a:gd name="connsiteX4" fmla="*/ 3618225 w 3618225"/>
              <a:gd name="connsiteY4" fmla="*/ 1433076 h 2678068"/>
              <a:gd name="connsiteX0" fmla="*/ 0 w 3618225"/>
              <a:gd name="connsiteY0" fmla="*/ 1377748 h 2678066"/>
              <a:gd name="connsiteX1" fmla="*/ 611750 w 3618225"/>
              <a:gd name="connsiteY1" fmla="*/ 339 h 2678066"/>
              <a:gd name="connsiteX2" fmla="*/ 1827650 w 3618225"/>
              <a:gd name="connsiteY2" fmla="*/ 2678030 h 2678066"/>
              <a:gd name="connsiteX3" fmla="*/ 3008750 w 3618225"/>
              <a:gd name="connsiteY3" fmla="*/ 68180 h 2678066"/>
              <a:gd name="connsiteX4" fmla="*/ 3618225 w 3618225"/>
              <a:gd name="connsiteY4" fmla="*/ 1433076 h 2678066"/>
              <a:gd name="connsiteX0" fmla="*/ 0 w 3618225"/>
              <a:gd name="connsiteY0" fmla="*/ 1377748 h 2678068"/>
              <a:gd name="connsiteX1" fmla="*/ 611750 w 3618225"/>
              <a:gd name="connsiteY1" fmla="*/ 339 h 2678068"/>
              <a:gd name="connsiteX2" fmla="*/ 1827650 w 3618225"/>
              <a:gd name="connsiteY2" fmla="*/ 2678030 h 2678068"/>
              <a:gd name="connsiteX3" fmla="*/ 3008750 w 3618225"/>
              <a:gd name="connsiteY3" fmla="*/ 68180 h 2678068"/>
              <a:gd name="connsiteX4" fmla="*/ 3618225 w 3618225"/>
              <a:gd name="connsiteY4" fmla="*/ 1433076 h 2678068"/>
              <a:gd name="connsiteX0" fmla="*/ 0 w 3618225"/>
              <a:gd name="connsiteY0" fmla="*/ 1377748 h 2678066"/>
              <a:gd name="connsiteX1" fmla="*/ 611750 w 3618225"/>
              <a:gd name="connsiteY1" fmla="*/ 339 h 2678066"/>
              <a:gd name="connsiteX2" fmla="*/ 1827650 w 3618225"/>
              <a:gd name="connsiteY2" fmla="*/ 2678030 h 2678066"/>
              <a:gd name="connsiteX3" fmla="*/ 3008750 w 3618225"/>
              <a:gd name="connsiteY3" fmla="*/ 68180 h 2678066"/>
              <a:gd name="connsiteX4" fmla="*/ 3618225 w 3618225"/>
              <a:gd name="connsiteY4" fmla="*/ 1433076 h 26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225" h="2678066">
                <a:moveTo>
                  <a:pt x="0" y="1377748"/>
                </a:moveTo>
                <a:cubicBezTo>
                  <a:pt x="75857" y="1172522"/>
                  <a:pt x="300183" y="-23058"/>
                  <a:pt x="611750" y="339"/>
                </a:cubicBezTo>
                <a:cubicBezTo>
                  <a:pt x="923317" y="23736"/>
                  <a:pt x="1428150" y="2666723"/>
                  <a:pt x="1827650" y="2678030"/>
                </a:cubicBezTo>
                <a:cubicBezTo>
                  <a:pt x="2227150" y="2689337"/>
                  <a:pt x="2706840" y="156707"/>
                  <a:pt x="3008750" y="68180"/>
                </a:cubicBezTo>
                <a:cubicBezTo>
                  <a:pt x="3310660" y="-20347"/>
                  <a:pt x="3522518" y="993307"/>
                  <a:pt x="3618225" y="1433076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11087C-BE88-4E42-9303-5A3896F94B97}"/>
              </a:ext>
            </a:extLst>
          </p:cNvPr>
          <p:cNvGrpSpPr/>
          <p:nvPr/>
        </p:nvGrpSpPr>
        <p:grpSpPr>
          <a:xfrm>
            <a:off x="626449" y="3879043"/>
            <a:ext cx="7891103" cy="2040031"/>
            <a:chOff x="626449" y="3879043"/>
            <a:chExt cx="7891103" cy="2040031"/>
          </a:xfrm>
        </p:grpSpPr>
        <p:sp>
          <p:nvSpPr>
            <p:cNvPr id="8" name="Freeform 7"/>
            <p:cNvSpPr/>
            <p:nvPr/>
          </p:nvSpPr>
          <p:spPr>
            <a:xfrm>
              <a:off x="626449" y="4327884"/>
              <a:ext cx="7891103" cy="1591190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>
              <a:solidFill>
                <a:srgbClr val="DF6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3BFD72-E4A2-42AA-ACF5-BB60CEDD250A}"/>
                </a:ext>
              </a:extLst>
            </p:cNvPr>
            <p:cNvSpPr txBox="1"/>
            <p:nvPr/>
          </p:nvSpPr>
          <p:spPr>
            <a:xfrm>
              <a:off x="2080775" y="3879043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DF6703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KE</a:t>
              </a:r>
            </a:p>
          </p:txBody>
        </p:sp>
      </p:grp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8695486-5B9F-4B7B-A55A-32173F7C44A0}"/>
              </a:ext>
            </a:extLst>
          </p:cNvPr>
          <p:cNvSpPr/>
          <p:nvPr/>
        </p:nvSpPr>
        <p:spPr>
          <a:xfrm>
            <a:off x="449580" y="2478165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B30F3D9-C722-477A-8043-7CFCF82DFF3A}"/>
              </a:ext>
            </a:extLst>
          </p:cNvPr>
          <p:cNvSpPr/>
          <p:nvPr/>
        </p:nvSpPr>
        <p:spPr>
          <a:xfrm>
            <a:off x="466816" y="579713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7FACF175-AADF-48BB-BE48-71A3F90B9797}"/>
              </a:ext>
            </a:extLst>
          </p:cNvPr>
          <p:cNvSpPr/>
          <p:nvPr/>
        </p:nvSpPr>
        <p:spPr>
          <a:xfrm>
            <a:off x="3083373" y="246559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331947DE-9CAE-415A-898F-DD5B941ADFCF}"/>
              </a:ext>
            </a:extLst>
          </p:cNvPr>
          <p:cNvSpPr/>
          <p:nvPr/>
        </p:nvSpPr>
        <p:spPr>
          <a:xfrm>
            <a:off x="3109288" y="578834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CDE2F809-F986-46D5-872C-7F29FDB640B7}"/>
              </a:ext>
            </a:extLst>
          </p:cNvPr>
          <p:cNvSpPr/>
          <p:nvPr/>
        </p:nvSpPr>
        <p:spPr>
          <a:xfrm>
            <a:off x="5853341" y="246559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69C99C4-FF57-4A73-9AB3-87E14D5FE61B}"/>
              </a:ext>
            </a:extLst>
          </p:cNvPr>
          <p:cNvSpPr/>
          <p:nvPr/>
        </p:nvSpPr>
        <p:spPr>
          <a:xfrm>
            <a:off x="5735618" y="579713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5AA4DE2-3A0B-49B8-ACFD-FAAD74835E14}"/>
              </a:ext>
            </a:extLst>
          </p:cNvPr>
          <p:cNvSpPr/>
          <p:nvPr/>
        </p:nvSpPr>
        <p:spPr>
          <a:xfrm>
            <a:off x="8363496" y="2465597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2533EB9A-286C-47AF-BD35-41AB867411BD}"/>
              </a:ext>
            </a:extLst>
          </p:cNvPr>
          <p:cNvSpPr/>
          <p:nvPr/>
        </p:nvSpPr>
        <p:spPr>
          <a:xfrm>
            <a:off x="8339936" y="5759818"/>
            <a:ext cx="274320" cy="24330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CA169A8A-600E-494C-8E5F-58125F782589}"/>
              </a:ext>
            </a:extLst>
          </p:cNvPr>
          <p:cNvSpPr/>
          <p:nvPr/>
        </p:nvSpPr>
        <p:spPr>
          <a:xfrm>
            <a:off x="1752152" y="1751190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B1AABA1F-CDB0-44DF-88A6-093C61B11778}"/>
              </a:ext>
            </a:extLst>
          </p:cNvPr>
          <p:cNvSpPr/>
          <p:nvPr/>
        </p:nvSpPr>
        <p:spPr>
          <a:xfrm>
            <a:off x="4442012" y="3141056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FEF4A355-B1E9-49EA-907E-E83D4529CBA7}"/>
              </a:ext>
            </a:extLst>
          </p:cNvPr>
          <p:cNvSpPr/>
          <p:nvPr/>
        </p:nvSpPr>
        <p:spPr>
          <a:xfrm>
            <a:off x="7164799" y="1786336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5BA4C68D-40B3-4F3C-A3F0-03EB07EE1683}"/>
              </a:ext>
            </a:extLst>
          </p:cNvPr>
          <p:cNvSpPr/>
          <p:nvPr/>
        </p:nvSpPr>
        <p:spPr>
          <a:xfrm>
            <a:off x="1782632" y="4194948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FF8C1F9C-33C3-4577-81CC-B778AD2BB432}"/>
              </a:ext>
            </a:extLst>
          </p:cNvPr>
          <p:cNvSpPr/>
          <p:nvPr/>
        </p:nvSpPr>
        <p:spPr>
          <a:xfrm>
            <a:off x="4403912" y="4203701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29AF9A8C-3BE9-4E33-8BAB-0243A502F974}"/>
              </a:ext>
            </a:extLst>
          </p:cNvPr>
          <p:cNvSpPr/>
          <p:nvPr/>
        </p:nvSpPr>
        <p:spPr>
          <a:xfrm>
            <a:off x="7072248" y="4193080"/>
            <a:ext cx="274320" cy="243304"/>
          </a:xfrm>
          <a:prstGeom prst="star5">
            <a:avLst/>
          </a:prstGeom>
          <a:solidFill>
            <a:srgbClr val="FF6DF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8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for SHM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8740" y="3985084"/>
            <a:ext cx="0" cy="1968949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26449" y="4327884"/>
            <a:ext cx="7891103" cy="1591190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225" h="2671153">
                <a:moveTo>
                  <a:pt x="0" y="2671153"/>
                </a:moveTo>
                <a:cubicBezTo>
                  <a:pt x="373965" y="2634300"/>
                  <a:pt x="795338" y="3876"/>
                  <a:pt x="1190625" y="11"/>
                </a:cubicBezTo>
                <a:cubicBezTo>
                  <a:pt x="1585912" y="-3854"/>
                  <a:pt x="1978025" y="2641611"/>
                  <a:pt x="2371725" y="2647961"/>
                </a:cubicBezTo>
                <a:cubicBezTo>
                  <a:pt x="2765425" y="2654311"/>
                  <a:pt x="3157538" y="34936"/>
                  <a:pt x="3552825" y="38111"/>
                </a:cubicBezTo>
                <a:cubicBezTo>
                  <a:pt x="3948112" y="41286"/>
                  <a:pt x="4344988" y="2673361"/>
                  <a:pt x="4743450" y="2667011"/>
                </a:cubicBezTo>
                <a:cubicBezTo>
                  <a:pt x="5141912" y="2660661"/>
                  <a:pt x="5545138" y="6361"/>
                  <a:pt x="5943600" y="11"/>
                </a:cubicBezTo>
                <a:cubicBezTo>
                  <a:pt x="6342062" y="-6339"/>
                  <a:pt x="6799263" y="2640023"/>
                  <a:pt x="7134225" y="2628911"/>
                </a:cubicBezTo>
              </a:path>
            </a:pathLst>
          </a:custGeom>
          <a:noFill/>
          <a:ln w="38100">
            <a:solidFill>
              <a:srgbClr val="DF6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7824" y="4881708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8920" y="600312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9372" y="5919074"/>
            <a:ext cx="83210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D540B-9340-40D6-8E07-BA0598F71B0F}"/>
              </a:ext>
            </a:extLst>
          </p:cNvPr>
          <p:cNvGrpSpPr/>
          <p:nvPr/>
        </p:nvGrpSpPr>
        <p:grpSpPr>
          <a:xfrm>
            <a:off x="626448" y="3879043"/>
            <a:ext cx="7843760" cy="2040027"/>
            <a:chOff x="626448" y="3879043"/>
            <a:chExt cx="7843760" cy="204002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B843A83-4A06-4CE4-8D6E-E4BBEE932D5B}"/>
                </a:ext>
              </a:extLst>
            </p:cNvPr>
            <p:cNvSpPr/>
            <p:nvPr/>
          </p:nvSpPr>
          <p:spPr>
            <a:xfrm flipV="1">
              <a:off x="626448" y="4327881"/>
              <a:ext cx="7843760" cy="1591189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B8F04A-C33E-4E77-9A77-794C199F51D1}"/>
                </a:ext>
              </a:extLst>
            </p:cNvPr>
            <p:cNvSpPr txBox="1"/>
            <p:nvPr/>
          </p:nvSpPr>
          <p:spPr>
            <a:xfrm>
              <a:off x="752489" y="387904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A64218D-729A-4B4F-90D0-83941317642E}"/>
              </a:ext>
            </a:extLst>
          </p:cNvPr>
          <p:cNvSpPr txBox="1"/>
          <p:nvPr/>
        </p:nvSpPr>
        <p:spPr>
          <a:xfrm>
            <a:off x="2080775" y="3879043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F670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185564-C0FB-4A20-9B13-8E34A318CD2B}"/>
              </a:ext>
            </a:extLst>
          </p:cNvPr>
          <p:cNvCxnSpPr>
            <a:cxnSpLocks/>
          </p:cNvCxnSpPr>
          <p:nvPr/>
        </p:nvCxnSpPr>
        <p:spPr>
          <a:xfrm flipH="1">
            <a:off x="588740" y="2602802"/>
            <a:ext cx="819712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D752AE-0D13-4820-8577-03A6DBB55FE1}"/>
              </a:ext>
            </a:extLst>
          </p:cNvPr>
          <p:cNvCxnSpPr/>
          <p:nvPr/>
        </p:nvCxnSpPr>
        <p:spPr>
          <a:xfrm>
            <a:off x="588740" y="1594969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A698196-2AF8-450A-9273-609EE7B377F1}"/>
              </a:ext>
            </a:extLst>
          </p:cNvPr>
          <p:cNvSpPr txBox="1"/>
          <p:nvPr/>
        </p:nvSpPr>
        <p:spPr>
          <a:xfrm rot="1808957">
            <a:off x="3313317" y="1810867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Displacement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3951001A-EC50-4640-99EB-637B11CF67B5}"/>
              </a:ext>
            </a:extLst>
          </p:cNvPr>
          <p:cNvSpPr/>
          <p:nvPr/>
        </p:nvSpPr>
        <p:spPr>
          <a:xfrm>
            <a:off x="598357" y="1892750"/>
            <a:ext cx="7899942" cy="1355507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5943600"/>
              <a:gd name="connsiteY0" fmla="*/ 2671146 h 2671146"/>
              <a:gd name="connsiteX1" fmla="*/ 1190625 w 5943600"/>
              <a:gd name="connsiteY1" fmla="*/ 4 h 2671146"/>
              <a:gd name="connsiteX2" fmla="*/ 2371725 w 5943600"/>
              <a:gd name="connsiteY2" fmla="*/ 2647954 h 2671146"/>
              <a:gd name="connsiteX3" fmla="*/ 3552825 w 5943600"/>
              <a:gd name="connsiteY3" fmla="*/ 38104 h 2671146"/>
              <a:gd name="connsiteX4" fmla="*/ 4743450 w 5943600"/>
              <a:gd name="connsiteY4" fmla="*/ 2667004 h 2671146"/>
              <a:gd name="connsiteX5" fmla="*/ 5943600 w 5943600"/>
              <a:gd name="connsiteY5" fmla="*/ 4 h 2671146"/>
              <a:gd name="connsiteX0" fmla="*/ 0 w 4743450"/>
              <a:gd name="connsiteY0" fmla="*/ 2671146 h 2671146"/>
              <a:gd name="connsiteX1" fmla="*/ 1190625 w 4743450"/>
              <a:gd name="connsiteY1" fmla="*/ 4 h 2671146"/>
              <a:gd name="connsiteX2" fmla="*/ 2371725 w 4743450"/>
              <a:gd name="connsiteY2" fmla="*/ 2647954 h 2671146"/>
              <a:gd name="connsiteX3" fmla="*/ 3552825 w 4743450"/>
              <a:gd name="connsiteY3" fmla="*/ 38104 h 2671146"/>
              <a:gd name="connsiteX4" fmla="*/ 4743450 w 4743450"/>
              <a:gd name="connsiteY4" fmla="*/ 2667004 h 2671146"/>
              <a:gd name="connsiteX0" fmla="*/ 0 w 3552825"/>
              <a:gd name="connsiteY0" fmla="*/ 2671146 h 2671146"/>
              <a:gd name="connsiteX1" fmla="*/ 1190625 w 3552825"/>
              <a:gd name="connsiteY1" fmla="*/ 4 h 2671146"/>
              <a:gd name="connsiteX2" fmla="*/ 2371725 w 3552825"/>
              <a:gd name="connsiteY2" fmla="*/ 2647954 h 2671146"/>
              <a:gd name="connsiteX3" fmla="*/ 3552825 w 3552825"/>
              <a:gd name="connsiteY3" fmla="*/ 38104 h 267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825" h="2671146">
                <a:moveTo>
                  <a:pt x="0" y="2671146"/>
                </a:moveTo>
                <a:cubicBezTo>
                  <a:pt x="373965" y="2634293"/>
                  <a:pt x="795338" y="3869"/>
                  <a:pt x="1190625" y="4"/>
                </a:cubicBezTo>
                <a:cubicBezTo>
                  <a:pt x="1585912" y="-3861"/>
                  <a:pt x="1978025" y="2641604"/>
                  <a:pt x="2371725" y="2647954"/>
                </a:cubicBezTo>
                <a:cubicBezTo>
                  <a:pt x="2765425" y="2654304"/>
                  <a:pt x="3157538" y="34929"/>
                  <a:pt x="3552825" y="3810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11E6DCFD-4052-4999-BEF0-B1183AD4F451}"/>
              </a:ext>
            </a:extLst>
          </p:cNvPr>
          <p:cNvSpPr/>
          <p:nvPr/>
        </p:nvSpPr>
        <p:spPr>
          <a:xfrm>
            <a:off x="596359" y="1899219"/>
            <a:ext cx="7922798" cy="1372294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5943600"/>
              <a:gd name="connsiteY0" fmla="*/ 2671146 h 2671146"/>
              <a:gd name="connsiteX1" fmla="*/ 1190625 w 5943600"/>
              <a:gd name="connsiteY1" fmla="*/ 4 h 2671146"/>
              <a:gd name="connsiteX2" fmla="*/ 2371725 w 5943600"/>
              <a:gd name="connsiteY2" fmla="*/ 2647954 h 2671146"/>
              <a:gd name="connsiteX3" fmla="*/ 3552825 w 5943600"/>
              <a:gd name="connsiteY3" fmla="*/ 38104 h 2671146"/>
              <a:gd name="connsiteX4" fmla="*/ 4743450 w 5943600"/>
              <a:gd name="connsiteY4" fmla="*/ 2667004 h 2671146"/>
              <a:gd name="connsiteX5" fmla="*/ 5943600 w 5943600"/>
              <a:gd name="connsiteY5" fmla="*/ 4 h 2671146"/>
              <a:gd name="connsiteX0" fmla="*/ 0 w 4743450"/>
              <a:gd name="connsiteY0" fmla="*/ 2671146 h 2671146"/>
              <a:gd name="connsiteX1" fmla="*/ 1190625 w 4743450"/>
              <a:gd name="connsiteY1" fmla="*/ 4 h 2671146"/>
              <a:gd name="connsiteX2" fmla="*/ 2371725 w 4743450"/>
              <a:gd name="connsiteY2" fmla="*/ 2647954 h 2671146"/>
              <a:gd name="connsiteX3" fmla="*/ 3552825 w 4743450"/>
              <a:gd name="connsiteY3" fmla="*/ 38104 h 2671146"/>
              <a:gd name="connsiteX4" fmla="*/ 4743450 w 4743450"/>
              <a:gd name="connsiteY4" fmla="*/ 2667004 h 2671146"/>
              <a:gd name="connsiteX0" fmla="*/ 0 w 4202855"/>
              <a:gd name="connsiteY0" fmla="*/ 1497518 h 2683025"/>
              <a:gd name="connsiteX1" fmla="*/ 650030 w 4202855"/>
              <a:gd name="connsiteY1" fmla="*/ 16014 h 2683025"/>
              <a:gd name="connsiteX2" fmla="*/ 1831130 w 4202855"/>
              <a:gd name="connsiteY2" fmla="*/ 2663964 h 2683025"/>
              <a:gd name="connsiteX3" fmla="*/ 3012230 w 4202855"/>
              <a:gd name="connsiteY3" fmla="*/ 54114 h 2683025"/>
              <a:gd name="connsiteX4" fmla="*/ 4202855 w 4202855"/>
              <a:gd name="connsiteY4" fmla="*/ 2683014 h 2683025"/>
              <a:gd name="connsiteX0" fmla="*/ 0 w 4202855"/>
              <a:gd name="connsiteY0" fmla="*/ 1499138 h 2684645"/>
              <a:gd name="connsiteX1" fmla="*/ 650030 w 4202855"/>
              <a:gd name="connsiteY1" fmla="*/ 17634 h 2684645"/>
              <a:gd name="connsiteX2" fmla="*/ 1831130 w 4202855"/>
              <a:gd name="connsiteY2" fmla="*/ 2665584 h 2684645"/>
              <a:gd name="connsiteX3" fmla="*/ 3012230 w 4202855"/>
              <a:gd name="connsiteY3" fmla="*/ 55734 h 2684645"/>
              <a:gd name="connsiteX4" fmla="*/ 4202855 w 4202855"/>
              <a:gd name="connsiteY4" fmla="*/ 2684634 h 2684645"/>
              <a:gd name="connsiteX0" fmla="*/ 0 w 4202855"/>
              <a:gd name="connsiteY0" fmla="*/ 1499138 h 2684645"/>
              <a:gd name="connsiteX1" fmla="*/ 650030 w 4202855"/>
              <a:gd name="connsiteY1" fmla="*/ 17634 h 2684645"/>
              <a:gd name="connsiteX2" fmla="*/ 1831130 w 4202855"/>
              <a:gd name="connsiteY2" fmla="*/ 2665584 h 2684645"/>
              <a:gd name="connsiteX3" fmla="*/ 3012230 w 4202855"/>
              <a:gd name="connsiteY3" fmla="*/ 55734 h 2684645"/>
              <a:gd name="connsiteX4" fmla="*/ 4202855 w 4202855"/>
              <a:gd name="connsiteY4" fmla="*/ 2684634 h 2684645"/>
              <a:gd name="connsiteX0" fmla="*/ 0 w 4202855"/>
              <a:gd name="connsiteY0" fmla="*/ 1499004 h 2684511"/>
              <a:gd name="connsiteX1" fmla="*/ 650030 w 4202855"/>
              <a:gd name="connsiteY1" fmla="*/ 17500 h 2684511"/>
              <a:gd name="connsiteX2" fmla="*/ 1831130 w 4202855"/>
              <a:gd name="connsiteY2" fmla="*/ 2665450 h 2684511"/>
              <a:gd name="connsiteX3" fmla="*/ 3012230 w 4202855"/>
              <a:gd name="connsiteY3" fmla="*/ 55600 h 2684511"/>
              <a:gd name="connsiteX4" fmla="*/ 4202855 w 4202855"/>
              <a:gd name="connsiteY4" fmla="*/ 2684500 h 2684511"/>
              <a:gd name="connsiteX0" fmla="*/ 0 w 4202855"/>
              <a:gd name="connsiteY0" fmla="*/ 1481653 h 2667160"/>
              <a:gd name="connsiteX1" fmla="*/ 650030 w 4202855"/>
              <a:gd name="connsiteY1" fmla="*/ 149 h 2667160"/>
              <a:gd name="connsiteX2" fmla="*/ 1831130 w 4202855"/>
              <a:gd name="connsiteY2" fmla="*/ 2648099 h 2667160"/>
              <a:gd name="connsiteX3" fmla="*/ 3012230 w 4202855"/>
              <a:gd name="connsiteY3" fmla="*/ 38249 h 2667160"/>
              <a:gd name="connsiteX4" fmla="*/ 4202855 w 4202855"/>
              <a:gd name="connsiteY4" fmla="*/ 2667149 h 2667160"/>
              <a:gd name="connsiteX0" fmla="*/ 0 w 4202855"/>
              <a:gd name="connsiteY0" fmla="*/ 1481509 h 2667016"/>
              <a:gd name="connsiteX1" fmla="*/ 650030 w 4202855"/>
              <a:gd name="connsiteY1" fmla="*/ 5 h 2667016"/>
              <a:gd name="connsiteX2" fmla="*/ 1831130 w 4202855"/>
              <a:gd name="connsiteY2" fmla="*/ 2647955 h 2667016"/>
              <a:gd name="connsiteX3" fmla="*/ 3012230 w 4202855"/>
              <a:gd name="connsiteY3" fmla="*/ 38105 h 2667016"/>
              <a:gd name="connsiteX4" fmla="*/ 4202855 w 4202855"/>
              <a:gd name="connsiteY4" fmla="*/ 2667005 h 2667016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21705"/>
              <a:gd name="connsiteY0" fmla="*/ 1481507 h 2647965"/>
              <a:gd name="connsiteX1" fmla="*/ 650030 w 3621705"/>
              <a:gd name="connsiteY1" fmla="*/ 3 h 2647965"/>
              <a:gd name="connsiteX2" fmla="*/ 1831130 w 3621705"/>
              <a:gd name="connsiteY2" fmla="*/ 2647953 h 2647965"/>
              <a:gd name="connsiteX3" fmla="*/ 3012230 w 3621705"/>
              <a:gd name="connsiteY3" fmla="*/ 38103 h 2647965"/>
              <a:gd name="connsiteX4" fmla="*/ 3621705 w 3621705"/>
              <a:gd name="connsiteY4" fmla="*/ 1402999 h 2647965"/>
              <a:gd name="connsiteX0" fmla="*/ 0 w 3621705"/>
              <a:gd name="connsiteY0" fmla="*/ 1481507 h 2647963"/>
              <a:gd name="connsiteX1" fmla="*/ 650030 w 3621705"/>
              <a:gd name="connsiteY1" fmla="*/ 3 h 2647963"/>
              <a:gd name="connsiteX2" fmla="*/ 1831130 w 3621705"/>
              <a:gd name="connsiteY2" fmla="*/ 2647953 h 2647963"/>
              <a:gd name="connsiteX3" fmla="*/ 3012230 w 3621705"/>
              <a:gd name="connsiteY3" fmla="*/ 38103 h 2647963"/>
              <a:gd name="connsiteX4" fmla="*/ 3621705 w 3621705"/>
              <a:gd name="connsiteY4" fmla="*/ 1402999 h 2647963"/>
              <a:gd name="connsiteX0" fmla="*/ 0 w 3618225"/>
              <a:gd name="connsiteY0" fmla="*/ 1370775 h 2671069"/>
              <a:gd name="connsiteX1" fmla="*/ 646550 w 3618225"/>
              <a:gd name="connsiteY1" fmla="*/ 23107 h 2671069"/>
              <a:gd name="connsiteX2" fmla="*/ 1827650 w 3618225"/>
              <a:gd name="connsiteY2" fmla="*/ 2671057 h 2671069"/>
              <a:gd name="connsiteX3" fmla="*/ 3008750 w 3618225"/>
              <a:gd name="connsiteY3" fmla="*/ 61207 h 2671069"/>
              <a:gd name="connsiteX4" fmla="*/ 3618225 w 3618225"/>
              <a:gd name="connsiteY4" fmla="*/ 1426103 h 2671069"/>
              <a:gd name="connsiteX0" fmla="*/ 0 w 3618225"/>
              <a:gd name="connsiteY0" fmla="*/ 1371450 h 2671742"/>
              <a:gd name="connsiteX1" fmla="*/ 646550 w 3618225"/>
              <a:gd name="connsiteY1" fmla="*/ 23782 h 2671742"/>
              <a:gd name="connsiteX2" fmla="*/ 1827650 w 3618225"/>
              <a:gd name="connsiteY2" fmla="*/ 2671732 h 2671742"/>
              <a:gd name="connsiteX3" fmla="*/ 3008750 w 3618225"/>
              <a:gd name="connsiteY3" fmla="*/ 61882 h 2671742"/>
              <a:gd name="connsiteX4" fmla="*/ 3618225 w 3618225"/>
              <a:gd name="connsiteY4" fmla="*/ 1426778 h 2671742"/>
              <a:gd name="connsiteX0" fmla="*/ 0 w 3618225"/>
              <a:gd name="connsiteY0" fmla="*/ 1370997 h 2671291"/>
              <a:gd name="connsiteX1" fmla="*/ 646550 w 3618225"/>
              <a:gd name="connsiteY1" fmla="*/ 23329 h 2671291"/>
              <a:gd name="connsiteX2" fmla="*/ 1827650 w 3618225"/>
              <a:gd name="connsiteY2" fmla="*/ 2671279 h 2671291"/>
              <a:gd name="connsiteX3" fmla="*/ 3008750 w 3618225"/>
              <a:gd name="connsiteY3" fmla="*/ 61429 h 2671291"/>
              <a:gd name="connsiteX4" fmla="*/ 3618225 w 3618225"/>
              <a:gd name="connsiteY4" fmla="*/ 1426325 h 2671291"/>
              <a:gd name="connsiteX0" fmla="*/ 0 w 3618225"/>
              <a:gd name="connsiteY0" fmla="*/ 1348016 h 2648308"/>
              <a:gd name="connsiteX1" fmla="*/ 646550 w 3618225"/>
              <a:gd name="connsiteY1" fmla="*/ 348 h 2648308"/>
              <a:gd name="connsiteX2" fmla="*/ 1827650 w 3618225"/>
              <a:gd name="connsiteY2" fmla="*/ 2648298 h 2648308"/>
              <a:gd name="connsiteX3" fmla="*/ 3008750 w 3618225"/>
              <a:gd name="connsiteY3" fmla="*/ 38448 h 2648308"/>
              <a:gd name="connsiteX4" fmla="*/ 3618225 w 3618225"/>
              <a:gd name="connsiteY4" fmla="*/ 1403344 h 2648308"/>
              <a:gd name="connsiteX0" fmla="*/ 0 w 3618225"/>
              <a:gd name="connsiteY0" fmla="*/ 1347795 h 2648089"/>
              <a:gd name="connsiteX1" fmla="*/ 646550 w 3618225"/>
              <a:gd name="connsiteY1" fmla="*/ 127 h 2648089"/>
              <a:gd name="connsiteX2" fmla="*/ 1827650 w 3618225"/>
              <a:gd name="connsiteY2" fmla="*/ 2648077 h 2648089"/>
              <a:gd name="connsiteX3" fmla="*/ 3008750 w 3618225"/>
              <a:gd name="connsiteY3" fmla="*/ 38227 h 2648089"/>
              <a:gd name="connsiteX4" fmla="*/ 3618225 w 3618225"/>
              <a:gd name="connsiteY4" fmla="*/ 1403123 h 2648089"/>
              <a:gd name="connsiteX0" fmla="*/ 0 w 3618225"/>
              <a:gd name="connsiteY0" fmla="*/ 1347717 h 2648009"/>
              <a:gd name="connsiteX1" fmla="*/ 646550 w 3618225"/>
              <a:gd name="connsiteY1" fmla="*/ 49 h 2648009"/>
              <a:gd name="connsiteX2" fmla="*/ 1827650 w 3618225"/>
              <a:gd name="connsiteY2" fmla="*/ 2647999 h 2648009"/>
              <a:gd name="connsiteX3" fmla="*/ 3008750 w 3618225"/>
              <a:gd name="connsiteY3" fmla="*/ 38149 h 2648009"/>
              <a:gd name="connsiteX4" fmla="*/ 3618225 w 3618225"/>
              <a:gd name="connsiteY4" fmla="*/ 1403045 h 2648009"/>
              <a:gd name="connsiteX0" fmla="*/ 0 w 3618225"/>
              <a:gd name="connsiteY0" fmla="*/ 1351682 h 2651976"/>
              <a:gd name="connsiteX1" fmla="*/ 646550 w 3618225"/>
              <a:gd name="connsiteY1" fmla="*/ 4014 h 2651976"/>
              <a:gd name="connsiteX2" fmla="*/ 1827650 w 3618225"/>
              <a:gd name="connsiteY2" fmla="*/ 2651964 h 2651976"/>
              <a:gd name="connsiteX3" fmla="*/ 3008750 w 3618225"/>
              <a:gd name="connsiteY3" fmla="*/ 42114 h 2651976"/>
              <a:gd name="connsiteX4" fmla="*/ 3618225 w 3618225"/>
              <a:gd name="connsiteY4" fmla="*/ 1407010 h 2651976"/>
              <a:gd name="connsiteX0" fmla="*/ 0 w 3618225"/>
              <a:gd name="connsiteY0" fmla="*/ 1348015 h 2648307"/>
              <a:gd name="connsiteX1" fmla="*/ 646550 w 3618225"/>
              <a:gd name="connsiteY1" fmla="*/ 347 h 2648307"/>
              <a:gd name="connsiteX2" fmla="*/ 1827650 w 3618225"/>
              <a:gd name="connsiteY2" fmla="*/ 2648297 h 2648307"/>
              <a:gd name="connsiteX3" fmla="*/ 3008750 w 3618225"/>
              <a:gd name="connsiteY3" fmla="*/ 38447 h 2648307"/>
              <a:gd name="connsiteX4" fmla="*/ 3618225 w 3618225"/>
              <a:gd name="connsiteY4" fmla="*/ 1403343 h 2648307"/>
              <a:gd name="connsiteX0" fmla="*/ 0 w 3618225"/>
              <a:gd name="connsiteY0" fmla="*/ 1348015 h 2648309"/>
              <a:gd name="connsiteX1" fmla="*/ 646550 w 3618225"/>
              <a:gd name="connsiteY1" fmla="*/ 347 h 2648309"/>
              <a:gd name="connsiteX2" fmla="*/ 1827650 w 3618225"/>
              <a:gd name="connsiteY2" fmla="*/ 2648297 h 2648309"/>
              <a:gd name="connsiteX3" fmla="*/ 3008750 w 3618225"/>
              <a:gd name="connsiteY3" fmla="*/ 38447 h 2648309"/>
              <a:gd name="connsiteX4" fmla="*/ 3618225 w 3618225"/>
              <a:gd name="connsiteY4" fmla="*/ 1403343 h 2648309"/>
              <a:gd name="connsiteX0" fmla="*/ 0 w 3618225"/>
              <a:gd name="connsiteY0" fmla="*/ 1348015 h 2648307"/>
              <a:gd name="connsiteX1" fmla="*/ 646550 w 3618225"/>
              <a:gd name="connsiteY1" fmla="*/ 347 h 2648307"/>
              <a:gd name="connsiteX2" fmla="*/ 1827650 w 3618225"/>
              <a:gd name="connsiteY2" fmla="*/ 2648297 h 2648307"/>
              <a:gd name="connsiteX3" fmla="*/ 3008750 w 3618225"/>
              <a:gd name="connsiteY3" fmla="*/ 38447 h 2648307"/>
              <a:gd name="connsiteX4" fmla="*/ 3618225 w 3618225"/>
              <a:gd name="connsiteY4" fmla="*/ 1403343 h 2648307"/>
              <a:gd name="connsiteX0" fmla="*/ 0 w 3618225"/>
              <a:gd name="connsiteY0" fmla="*/ 1377746 h 2678064"/>
              <a:gd name="connsiteX1" fmla="*/ 611750 w 3618225"/>
              <a:gd name="connsiteY1" fmla="*/ 337 h 2678064"/>
              <a:gd name="connsiteX2" fmla="*/ 1827650 w 3618225"/>
              <a:gd name="connsiteY2" fmla="*/ 2678028 h 2678064"/>
              <a:gd name="connsiteX3" fmla="*/ 3008750 w 3618225"/>
              <a:gd name="connsiteY3" fmla="*/ 68178 h 2678064"/>
              <a:gd name="connsiteX4" fmla="*/ 3618225 w 3618225"/>
              <a:gd name="connsiteY4" fmla="*/ 1433074 h 2678064"/>
              <a:gd name="connsiteX0" fmla="*/ 0 w 3618225"/>
              <a:gd name="connsiteY0" fmla="*/ 1377748 h 2678068"/>
              <a:gd name="connsiteX1" fmla="*/ 611750 w 3618225"/>
              <a:gd name="connsiteY1" fmla="*/ 339 h 2678068"/>
              <a:gd name="connsiteX2" fmla="*/ 1827650 w 3618225"/>
              <a:gd name="connsiteY2" fmla="*/ 2678030 h 2678068"/>
              <a:gd name="connsiteX3" fmla="*/ 3008750 w 3618225"/>
              <a:gd name="connsiteY3" fmla="*/ 68180 h 2678068"/>
              <a:gd name="connsiteX4" fmla="*/ 3618225 w 3618225"/>
              <a:gd name="connsiteY4" fmla="*/ 1433076 h 2678068"/>
              <a:gd name="connsiteX0" fmla="*/ 0 w 3618225"/>
              <a:gd name="connsiteY0" fmla="*/ 1377748 h 2678066"/>
              <a:gd name="connsiteX1" fmla="*/ 611750 w 3618225"/>
              <a:gd name="connsiteY1" fmla="*/ 339 h 2678066"/>
              <a:gd name="connsiteX2" fmla="*/ 1827650 w 3618225"/>
              <a:gd name="connsiteY2" fmla="*/ 2678030 h 2678066"/>
              <a:gd name="connsiteX3" fmla="*/ 3008750 w 3618225"/>
              <a:gd name="connsiteY3" fmla="*/ 68180 h 2678066"/>
              <a:gd name="connsiteX4" fmla="*/ 3618225 w 3618225"/>
              <a:gd name="connsiteY4" fmla="*/ 1433076 h 2678066"/>
              <a:gd name="connsiteX0" fmla="*/ 0 w 3618225"/>
              <a:gd name="connsiteY0" fmla="*/ 1377748 h 2678068"/>
              <a:gd name="connsiteX1" fmla="*/ 611750 w 3618225"/>
              <a:gd name="connsiteY1" fmla="*/ 339 h 2678068"/>
              <a:gd name="connsiteX2" fmla="*/ 1827650 w 3618225"/>
              <a:gd name="connsiteY2" fmla="*/ 2678030 h 2678068"/>
              <a:gd name="connsiteX3" fmla="*/ 3008750 w 3618225"/>
              <a:gd name="connsiteY3" fmla="*/ 68180 h 2678068"/>
              <a:gd name="connsiteX4" fmla="*/ 3618225 w 3618225"/>
              <a:gd name="connsiteY4" fmla="*/ 1433076 h 2678068"/>
              <a:gd name="connsiteX0" fmla="*/ 0 w 3618225"/>
              <a:gd name="connsiteY0" fmla="*/ 1377748 h 2678066"/>
              <a:gd name="connsiteX1" fmla="*/ 611750 w 3618225"/>
              <a:gd name="connsiteY1" fmla="*/ 339 h 2678066"/>
              <a:gd name="connsiteX2" fmla="*/ 1827650 w 3618225"/>
              <a:gd name="connsiteY2" fmla="*/ 2678030 h 2678066"/>
              <a:gd name="connsiteX3" fmla="*/ 3008750 w 3618225"/>
              <a:gd name="connsiteY3" fmla="*/ 68180 h 2678066"/>
              <a:gd name="connsiteX4" fmla="*/ 3618225 w 3618225"/>
              <a:gd name="connsiteY4" fmla="*/ 1433076 h 26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225" h="2678066">
                <a:moveTo>
                  <a:pt x="0" y="1377748"/>
                </a:moveTo>
                <a:cubicBezTo>
                  <a:pt x="75857" y="1172522"/>
                  <a:pt x="300183" y="-23058"/>
                  <a:pt x="611750" y="339"/>
                </a:cubicBezTo>
                <a:cubicBezTo>
                  <a:pt x="923317" y="23736"/>
                  <a:pt x="1428150" y="2666723"/>
                  <a:pt x="1827650" y="2678030"/>
                </a:cubicBezTo>
                <a:cubicBezTo>
                  <a:pt x="2227150" y="2689337"/>
                  <a:pt x="2706840" y="156707"/>
                  <a:pt x="3008750" y="68180"/>
                </a:cubicBezTo>
                <a:cubicBezTo>
                  <a:pt x="3310660" y="-20347"/>
                  <a:pt x="3522518" y="993307"/>
                  <a:pt x="3618225" y="1433076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47736C-BB6E-4B76-A86B-B271CAA85EBB}"/>
              </a:ext>
            </a:extLst>
          </p:cNvPr>
          <p:cNvSpPr txBox="1"/>
          <p:nvPr/>
        </p:nvSpPr>
        <p:spPr>
          <a:xfrm rot="19509903">
            <a:off x="599959" y="1834061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Velocity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29704F-7D3C-43A5-A769-BA9B05B255D1}"/>
              </a:ext>
            </a:extLst>
          </p:cNvPr>
          <p:cNvSpPr txBox="1"/>
          <p:nvPr/>
        </p:nvSpPr>
        <p:spPr>
          <a:xfrm>
            <a:off x="7905723" y="262896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DFBD889-05CE-4DE1-A0D8-0CD18AFB3C3F}"/>
              </a:ext>
            </a:extLst>
          </p:cNvPr>
          <p:cNvCxnSpPr/>
          <p:nvPr/>
        </p:nvCxnSpPr>
        <p:spPr>
          <a:xfrm>
            <a:off x="596358" y="4344503"/>
            <a:ext cx="789110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E3DA9-CE01-4C6C-AA9C-1758F8AB3929}"/>
              </a:ext>
            </a:extLst>
          </p:cNvPr>
          <p:cNvGrpSpPr/>
          <p:nvPr/>
        </p:nvGrpSpPr>
        <p:grpSpPr>
          <a:xfrm>
            <a:off x="5398500" y="3197116"/>
            <a:ext cx="2438488" cy="1079877"/>
            <a:chOff x="5398500" y="3197116"/>
            <a:chExt cx="2438488" cy="10798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0C6F55-AAE7-405B-B144-9FA80BE480B5}"/>
                </a:ext>
              </a:extLst>
            </p:cNvPr>
            <p:cNvSpPr txBox="1"/>
            <p:nvPr/>
          </p:nvSpPr>
          <p:spPr>
            <a:xfrm>
              <a:off x="5398500" y="3197116"/>
              <a:ext cx="24384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ysClr val="windowText" lastClr="0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Total Energy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4633D90-92B3-4F13-A7A3-6228C46CF1F2}"/>
                </a:ext>
              </a:extLst>
            </p:cNvPr>
            <p:cNvCxnSpPr>
              <a:cxnSpLocks/>
            </p:cNvCxnSpPr>
            <p:nvPr/>
          </p:nvCxnSpPr>
          <p:spPr>
            <a:xfrm>
              <a:off x="6577226" y="3741420"/>
              <a:ext cx="0" cy="535573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495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5FB3BC-3DE3-415D-9AF9-A0BD88701AED}"/>
              </a:ext>
            </a:extLst>
          </p:cNvPr>
          <p:cNvGrpSpPr/>
          <p:nvPr/>
        </p:nvGrpSpPr>
        <p:grpSpPr>
          <a:xfrm>
            <a:off x="5412595" y="2339837"/>
            <a:ext cx="401072" cy="3988974"/>
            <a:chOff x="5412595" y="2339837"/>
            <a:chExt cx="401072" cy="398897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CF5A69-B39E-4007-B18A-3D2A7199899D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 flipH="1">
              <a:off x="5613131" y="2339837"/>
              <a:ext cx="0" cy="3527309"/>
            </a:xfrm>
            <a:prstGeom prst="line">
              <a:avLst/>
            </a:prstGeom>
            <a:ln w="3810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F73AE8-7098-4FF6-A086-0341F078D1ED}"/>
                </a:ext>
              </a:extLst>
            </p:cNvPr>
            <p:cNvSpPr txBox="1"/>
            <p:nvPr/>
          </p:nvSpPr>
          <p:spPr>
            <a:xfrm>
              <a:off x="5412595" y="5867146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C9E0CEB-8FE7-4606-A62A-B4FAF689FA28}"/>
              </a:ext>
            </a:extLst>
          </p:cNvPr>
          <p:cNvSpPr txBox="1"/>
          <p:nvPr/>
        </p:nvSpPr>
        <p:spPr>
          <a:xfrm>
            <a:off x="6403386" y="586714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8EFABC-FE33-4DD9-8DBA-27865DF5B043}"/>
              </a:ext>
            </a:extLst>
          </p:cNvPr>
          <p:cNvGrpSpPr/>
          <p:nvPr/>
        </p:nvGrpSpPr>
        <p:grpSpPr>
          <a:xfrm>
            <a:off x="7383101" y="2339837"/>
            <a:ext cx="381836" cy="3988974"/>
            <a:chOff x="7383101" y="2339837"/>
            <a:chExt cx="381836" cy="398897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8714B8F-E215-4C03-A03B-CBD02E8B6AD6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7563220" y="2339837"/>
              <a:ext cx="0" cy="3527309"/>
            </a:xfrm>
            <a:prstGeom prst="line">
              <a:avLst/>
            </a:prstGeom>
            <a:ln w="3810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2C9B9-F562-4EDA-9E66-B7F33FB8CE8B}"/>
                </a:ext>
              </a:extLst>
            </p:cNvPr>
            <p:cNvSpPr txBox="1"/>
            <p:nvPr/>
          </p:nvSpPr>
          <p:spPr>
            <a:xfrm>
              <a:off x="7383101" y="5867146"/>
              <a:ext cx="381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8F143D-A0FA-44DB-BFB2-3B3E380EA92A}"/>
              </a:ext>
            </a:extLst>
          </p:cNvPr>
          <p:cNvCxnSpPr/>
          <p:nvPr/>
        </p:nvCxnSpPr>
        <p:spPr>
          <a:xfrm flipH="1">
            <a:off x="6592847" y="2212791"/>
            <a:ext cx="0" cy="36576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9D9F1E-1E34-46F0-9434-6175FCDEE0A4}"/>
              </a:ext>
            </a:extLst>
          </p:cNvPr>
          <p:cNvSpPr txBox="1"/>
          <p:nvPr/>
        </p:nvSpPr>
        <p:spPr>
          <a:xfrm>
            <a:off x="5915644" y="1838674"/>
            <a:ext cx="135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Acceleration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9FAFAC-A290-45FD-838B-73788C8B0BA7}"/>
              </a:ext>
            </a:extLst>
          </p:cNvPr>
          <p:cNvSpPr txBox="1"/>
          <p:nvPr/>
        </p:nvSpPr>
        <p:spPr>
          <a:xfrm>
            <a:off x="6870258" y="4040598"/>
            <a:ext cx="1464953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F3140F-254E-4B08-8EA1-246FE56CA3DE}"/>
              </a:ext>
            </a:extLst>
          </p:cNvPr>
          <p:cNvCxnSpPr/>
          <p:nvPr/>
        </p:nvCxnSpPr>
        <p:spPr>
          <a:xfrm flipH="1">
            <a:off x="4764047" y="4043413"/>
            <a:ext cx="365760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F232A1-822A-4EC1-8221-A27449F3C3F9}"/>
              </a:ext>
            </a:extLst>
          </p:cNvPr>
          <p:cNvCxnSpPr>
            <a:cxnSpLocks/>
          </p:cNvCxnSpPr>
          <p:nvPr/>
        </p:nvCxnSpPr>
        <p:spPr>
          <a:xfrm>
            <a:off x="5613131" y="3153073"/>
            <a:ext cx="1959429" cy="18405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124D61-B704-4E78-8749-C93A2D80D72F}"/>
              </a:ext>
            </a:extLst>
          </p:cNvPr>
          <p:cNvGrpSpPr/>
          <p:nvPr/>
        </p:nvGrpSpPr>
        <p:grpSpPr>
          <a:xfrm>
            <a:off x="1431083" y="231599"/>
            <a:ext cx="1436914" cy="4685106"/>
            <a:chOff x="308218" y="1300766"/>
            <a:chExt cx="1436914" cy="46851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D6B5BC7-1706-4AC4-BCC6-DEA8563BF5CE}"/>
                </a:ext>
              </a:extLst>
            </p:cNvPr>
            <p:cNvGrpSpPr/>
            <p:nvPr/>
          </p:nvGrpSpPr>
          <p:grpSpPr>
            <a:xfrm>
              <a:off x="680462" y="1300766"/>
              <a:ext cx="692420" cy="3959549"/>
              <a:chOff x="3010038" y="1285429"/>
              <a:chExt cx="765723" cy="3959549"/>
            </a:xfrm>
          </p:grpSpPr>
          <p:pic>
            <p:nvPicPr>
              <p:cNvPr id="35" name="Picture 2" descr="http://i.imgur.com/XWxrHgL.jpg">
                <a:extLst>
                  <a:ext uri="{FF2B5EF4-FFF2-40B4-BE49-F238E27FC236}">
                    <a16:creationId xmlns:a16="http://schemas.microsoft.com/office/drawing/2014/main" id="{2163CDD2-50B1-4776-9B41-82F6236329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1285429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i.imgur.com/XWxrHgL.jpg">
                <a:extLst>
                  <a:ext uri="{FF2B5EF4-FFF2-40B4-BE49-F238E27FC236}">
                    <a16:creationId xmlns:a16="http://schemas.microsoft.com/office/drawing/2014/main" id="{D125350F-95FF-48A3-AC56-D8CB6F4DB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2796761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i.imgur.com/XWxrHgL.jpg">
                <a:extLst>
                  <a:ext uri="{FF2B5EF4-FFF2-40B4-BE49-F238E27FC236}">
                    <a16:creationId xmlns:a16="http://schemas.microsoft.com/office/drawing/2014/main" id="{C4692F5F-D88A-428A-B8FC-1F0D063B6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45736" r="29700" b="13670"/>
              <a:stretch/>
            </p:blipFill>
            <p:spPr bwMode="auto">
              <a:xfrm rot="10800000">
                <a:off x="3010038" y="4308093"/>
                <a:ext cx="765721" cy="936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CCF85D26-B858-42F6-9C47-20157DFBC12C}"/>
                </a:ext>
              </a:extLst>
            </p:cNvPr>
            <p:cNvSpPr/>
            <p:nvPr/>
          </p:nvSpPr>
          <p:spPr>
            <a:xfrm>
              <a:off x="308218" y="5260315"/>
              <a:ext cx="1436914" cy="72555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C76BA8-8B5C-43C9-A27C-ED96ED5A5319}"/>
                </a:ext>
              </a:extLst>
            </p:cNvPr>
            <p:cNvSpPr/>
            <p:nvPr/>
          </p:nvSpPr>
          <p:spPr>
            <a:xfrm>
              <a:off x="935232" y="551777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A6493C-5B6E-4799-ABFF-E9A5520306F5}"/>
              </a:ext>
            </a:extLst>
          </p:cNvPr>
          <p:cNvCxnSpPr>
            <a:cxnSpLocks/>
          </p:cNvCxnSpPr>
          <p:nvPr/>
        </p:nvCxnSpPr>
        <p:spPr>
          <a:xfrm flipV="1">
            <a:off x="3129765" y="4539760"/>
            <a:ext cx="0" cy="1072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1794D8-E628-41DE-8A27-AF119E9CC1A9}"/>
              </a:ext>
            </a:extLst>
          </p:cNvPr>
          <p:cNvCxnSpPr>
            <a:cxnSpLocks/>
          </p:cNvCxnSpPr>
          <p:nvPr/>
        </p:nvCxnSpPr>
        <p:spPr>
          <a:xfrm>
            <a:off x="3129765" y="3517537"/>
            <a:ext cx="0" cy="102222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C18355-5A86-4A00-9853-42960BE18FA3}"/>
              </a:ext>
            </a:extLst>
          </p:cNvPr>
          <p:cNvSpPr/>
          <p:nvPr/>
        </p:nvSpPr>
        <p:spPr>
          <a:xfrm>
            <a:off x="2905319" y="3495418"/>
            <a:ext cx="347644" cy="104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5909BB-E13B-416D-B435-525E88DFA718}"/>
              </a:ext>
            </a:extLst>
          </p:cNvPr>
          <p:cNvSpPr/>
          <p:nvPr/>
        </p:nvSpPr>
        <p:spPr>
          <a:xfrm>
            <a:off x="2915809" y="4531669"/>
            <a:ext cx="347644" cy="114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2487A-9358-47D2-BBE1-829013B3F32A}"/>
              </a:ext>
            </a:extLst>
          </p:cNvPr>
          <p:cNvSpPr txBox="1"/>
          <p:nvPr/>
        </p:nvSpPr>
        <p:spPr>
          <a:xfrm>
            <a:off x="3418693" y="421777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A4789A-AF2F-4091-B40B-C875F6C66065}"/>
              </a:ext>
            </a:extLst>
          </p:cNvPr>
          <p:cNvSpPr txBox="1"/>
          <p:nvPr/>
        </p:nvSpPr>
        <p:spPr>
          <a:xfrm>
            <a:off x="3237499" y="36086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DB7EB5-0FDB-453A-A21D-E24E73C1C217}"/>
              </a:ext>
            </a:extLst>
          </p:cNvPr>
          <p:cNvSpPr txBox="1"/>
          <p:nvPr/>
        </p:nvSpPr>
        <p:spPr>
          <a:xfrm>
            <a:off x="3200714" y="4827933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282DA3B-06EF-4417-B74F-DD85101D7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78"/>
          <a:stretch/>
        </p:blipFill>
        <p:spPr>
          <a:xfrm>
            <a:off x="-396" y="6328669"/>
            <a:ext cx="9144396" cy="5296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718E35-7537-461B-AC76-DEE074844B3B}"/>
              </a:ext>
            </a:extLst>
          </p:cNvPr>
          <p:cNvGrpSpPr/>
          <p:nvPr/>
        </p:nvGrpSpPr>
        <p:grpSpPr>
          <a:xfrm>
            <a:off x="326677" y="3116205"/>
            <a:ext cx="1001242" cy="830997"/>
            <a:chOff x="326677" y="3116205"/>
            <a:chExt cx="1001242" cy="83099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C901103-645A-440D-ABB2-015533F6D418}"/>
                </a:ext>
              </a:extLst>
            </p:cNvPr>
            <p:cNvCxnSpPr>
              <a:cxnSpLocks/>
            </p:cNvCxnSpPr>
            <p:nvPr/>
          </p:nvCxnSpPr>
          <p:spPr>
            <a:xfrm>
              <a:off x="907295" y="3531704"/>
              <a:ext cx="420624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600712-4B12-44EB-8850-E3F45268BAB2}"/>
                </a:ext>
              </a:extLst>
            </p:cNvPr>
            <p:cNvSpPr txBox="1"/>
            <p:nvPr/>
          </p:nvSpPr>
          <p:spPr>
            <a:xfrm>
              <a:off x="326677" y="3116205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C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377CF8-D676-4DDC-A116-F69BA246CA24}"/>
              </a:ext>
            </a:extLst>
          </p:cNvPr>
          <p:cNvGrpSpPr/>
          <p:nvPr/>
        </p:nvGrpSpPr>
        <p:grpSpPr>
          <a:xfrm>
            <a:off x="326677" y="4085559"/>
            <a:ext cx="1009032" cy="830997"/>
            <a:chOff x="326677" y="4085559"/>
            <a:chExt cx="1009032" cy="83099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10EAD2-F230-4331-9376-0B071CF41A88}"/>
                </a:ext>
              </a:extLst>
            </p:cNvPr>
            <p:cNvCxnSpPr>
              <a:cxnSpLocks/>
            </p:cNvCxnSpPr>
            <p:nvPr/>
          </p:nvCxnSpPr>
          <p:spPr>
            <a:xfrm>
              <a:off x="918131" y="4558748"/>
              <a:ext cx="417578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28AFF3-E1E1-44AB-A9B6-FD990AA487AD}"/>
                </a:ext>
              </a:extLst>
            </p:cNvPr>
            <p:cNvSpPr txBox="1"/>
            <p:nvPr/>
          </p:nvSpPr>
          <p:spPr>
            <a:xfrm>
              <a:off x="326677" y="4085559"/>
              <a:ext cx="5196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B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B94FD4-86DC-4FE6-8F84-7D4527D2E3AB}"/>
              </a:ext>
            </a:extLst>
          </p:cNvPr>
          <p:cNvGrpSpPr/>
          <p:nvPr/>
        </p:nvGrpSpPr>
        <p:grpSpPr>
          <a:xfrm>
            <a:off x="322540" y="5190231"/>
            <a:ext cx="1013169" cy="830997"/>
            <a:chOff x="322540" y="5190231"/>
            <a:chExt cx="1013169" cy="83099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0A3B49C-301F-4603-824C-2E5CD0A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918131" y="5612296"/>
              <a:ext cx="417578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18A1E42-6251-44C7-964D-7AC3C671A442}"/>
                </a:ext>
              </a:extLst>
            </p:cNvPr>
            <p:cNvSpPr txBox="1"/>
            <p:nvPr/>
          </p:nvSpPr>
          <p:spPr>
            <a:xfrm>
              <a:off x="322540" y="5190231"/>
              <a:ext cx="5405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A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vs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E794E0B-80F2-4BDD-861D-2CCBF6DD092F}"/>
              </a:ext>
            </a:extLst>
          </p:cNvPr>
          <p:cNvSpPr/>
          <p:nvPr/>
        </p:nvSpPr>
        <p:spPr>
          <a:xfrm>
            <a:off x="5544550" y="308967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6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0087 0.15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5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2.77778E-6 0.15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6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69 -0.151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1424 0.267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338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5764 L 2.77778E-6 -2.96296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3.7037E-7 L -0.00052 -0.1469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15185 L 0.00087 0.1520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24 0.26782 L 1.11111E-6 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-134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-1.94444E-6 3.7037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2.96296E-6 L 2.77778E-6 0.1576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69 -0.151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1423 0.2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338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10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5764 L 2.77778E-6 -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3.7037E-7 L -0.00052 -0.1469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15185 L 0.00087 0.1520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23 0.26782 L 1.11111E-6 3.33333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340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-1.94444E-6 3.7037E-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2.96296E-6 L 2.77778E-6 0.1576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69 -0.1518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1423 0.2678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338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10000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5764 L 2.77778E-6 -2.96296E-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decel="10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3.7037E-7 L -0.00052 -0.1469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15185 L 0.00087 0.1520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24 0.26782 L 1.11111E-6 3.33333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-1340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-1.94444E-6 3.7037E-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decel="10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2.96296E-6 L 2.77778E-6 0.15764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1" grpId="0"/>
      <p:bldP spid="52" grpId="0"/>
      <p:bldP spid="53" grpId="0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C278F0-E996-429D-950B-CAB1339926C8}"/>
              </a:ext>
            </a:extLst>
          </p:cNvPr>
          <p:cNvCxnSpPr>
            <a:stCxn id="19" idx="2"/>
            <a:endCxn id="2" idx="0"/>
          </p:cNvCxnSpPr>
          <p:nvPr/>
        </p:nvCxnSpPr>
        <p:spPr>
          <a:xfrm>
            <a:off x="1379063" y="4040598"/>
            <a:ext cx="0" cy="18265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D4C523-EB27-414D-9EC0-1D2BA1D1852D}"/>
              </a:ext>
            </a:extLst>
          </p:cNvPr>
          <p:cNvCxnSpPr/>
          <p:nvPr/>
        </p:nvCxnSpPr>
        <p:spPr>
          <a:xfrm>
            <a:off x="3338492" y="4041470"/>
            <a:ext cx="0" cy="18265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321FFE-33DA-4CC5-9D4B-CF82BA07C45E}"/>
              </a:ext>
            </a:extLst>
          </p:cNvPr>
          <p:cNvCxnSpPr/>
          <p:nvPr/>
        </p:nvCxnSpPr>
        <p:spPr>
          <a:xfrm flipH="1">
            <a:off x="2358778" y="2211798"/>
            <a:ext cx="0" cy="36576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E2B685-4591-4077-ABE0-9401B889AB30}"/>
              </a:ext>
            </a:extLst>
          </p:cNvPr>
          <p:cNvCxnSpPr/>
          <p:nvPr/>
        </p:nvCxnSpPr>
        <p:spPr>
          <a:xfrm flipH="1">
            <a:off x="529978" y="4042420"/>
            <a:ext cx="365760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108EC2-0C6D-40F2-B16B-9A60BF9CE55A}"/>
              </a:ext>
            </a:extLst>
          </p:cNvPr>
          <p:cNvSpPr txBox="1"/>
          <p:nvPr/>
        </p:nvSpPr>
        <p:spPr>
          <a:xfrm>
            <a:off x="1895478" y="1838674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Velocity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7FCB7C-F37D-4467-AB6A-454D84CA43D5}"/>
              </a:ext>
            </a:extLst>
          </p:cNvPr>
          <p:cNvSpPr/>
          <p:nvPr/>
        </p:nvSpPr>
        <p:spPr>
          <a:xfrm>
            <a:off x="1379063" y="2694119"/>
            <a:ext cx="1959429" cy="2692958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7296FA-38CF-4982-9D46-D5712E2EF00B}"/>
              </a:ext>
            </a:extLst>
          </p:cNvPr>
          <p:cNvSpPr txBox="1"/>
          <p:nvPr/>
        </p:nvSpPr>
        <p:spPr>
          <a:xfrm>
            <a:off x="2522118" y="4098915"/>
            <a:ext cx="1464953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4ECA-D83E-4B7F-9F06-0EDB5E255C1C}"/>
              </a:ext>
            </a:extLst>
          </p:cNvPr>
          <p:cNvSpPr txBox="1"/>
          <p:nvPr/>
        </p:nvSpPr>
        <p:spPr>
          <a:xfrm>
            <a:off x="1178527" y="586714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C7728-386B-4392-ACC5-A25DDBB7F46E}"/>
              </a:ext>
            </a:extLst>
          </p:cNvPr>
          <p:cNvSpPr txBox="1"/>
          <p:nvPr/>
        </p:nvSpPr>
        <p:spPr>
          <a:xfrm>
            <a:off x="2169318" y="586714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9FE40F-7956-448E-AF6B-C42D56B3F8E5}"/>
              </a:ext>
            </a:extLst>
          </p:cNvPr>
          <p:cNvSpPr txBox="1"/>
          <p:nvPr/>
        </p:nvSpPr>
        <p:spPr>
          <a:xfrm>
            <a:off x="3149033" y="5867146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03564AB-3CE4-4303-8772-F4AC50642473}"/>
              </a:ext>
            </a:extLst>
          </p:cNvPr>
          <p:cNvGrpSpPr/>
          <p:nvPr/>
        </p:nvGrpSpPr>
        <p:grpSpPr>
          <a:xfrm>
            <a:off x="6262857" y="231599"/>
            <a:ext cx="1436914" cy="4685106"/>
            <a:chOff x="308218" y="1300766"/>
            <a:chExt cx="1436914" cy="468510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92CCEBA-F9A1-4F3B-B63C-060A1DE71D6A}"/>
                </a:ext>
              </a:extLst>
            </p:cNvPr>
            <p:cNvGrpSpPr/>
            <p:nvPr/>
          </p:nvGrpSpPr>
          <p:grpSpPr>
            <a:xfrm>
              <a:off x="680462" y="1300766"/>
              <a:ext cx="692420" cy="3959549"/>
              <a:chOff x="3010038" y="1285429"/>
              <a:chExt cx="765723" cy="3959549"/>
            </a:xfrm>
          </p:grpSpPr>
          <p:pic>
            <p:nvPicPr>
              <p:cNvPr id="74" name="Picture 2" descr="http://i.imgur.com/XWxrHgL.jpg">
                <a:extLst>
                  <a:ext uri="{FF2B5EF4-FFF2-40B4-BE49-F238E27FC236}">
                    <a16:creationId xmlns:a16="http://schemas.microsoft.com/office/drawing/2014/main" id="{B66D968D-1E99-46F9-9530-9BB773D0C0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1285429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http://i.imgur.com/XWxrHgL.jpg">
                <a:extLst>
                  <a:ext uri="{FF2B5EF4-FFF2-40B4-BE49-F238E27FC236}">
                    <a16:creationId xmlns:a16="http://schemas.microsoft.com/office/drawing/2014/main" id="{2A733CB0-F1E8-4BFC-B676-1F20BF0B3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2796761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http://i.imgur.com/XWxrHgL.jpg">
                <a:extLst>
                  <a:ext uri="{FF2B5EF4-FFF2-40B4-BE49-F238E27FC236}">
                    <a16:creationId xmlns:a16="http://schemas.microsoft.com/office/drawing/2014/main" id="{799AAD30-307F-435A-A3A9-C0E3471AB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45736" r="29700" b="13670"/>
              <a:stretch/>
            </p:blipFill>
            <p:spPr bwMode="auto">
              <a:xfrm rot="10800000">
                <a:off x="3010038" y="4308093"/>
                <a:ext cx="765721" cy="936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7E83DAA2-86B7-4FBC-B551-AB9A6D0E60A1}"/>
                </a:ext>
              </a:extLst>
            </p:cNvPr>
            <p:cNvSpPr/>
            <p:nvPr/>
          </p:nvSpPr>
          <p:spPr>
            <a:xfrm>
              <a:off x="308218" y="5260315"/>
              <a:ext cx="1436914" cy="72555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9CCC5EE-F09C-4DB9-8D1E-501D2E6E33E7}"/>
                </a:ext>
              </a:extLst>
            </p:cNvPr>
            <p:cNvSpPr/>
            <p:nvPr/>
          </p:nvSpPr>
          <p:spPr>
            <a:xfrm>
              <a:off x="935232" y="551777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0F9F905-19C5-440A-8AD5-10F1B4C6CE69}"/>
              </a:ext>
            </a:extLst>
          </p:cNvPr>
          <p:cNvCxnSpPr>
            <a:cxnSpLocks/>
          </p:cNvCxnSpPr>
          <p:nvPr/>
        </p:nvCxnSpPr>
        <p:spPr>
          <a:xfrm flipV="1">
            <a:off x="8535789" y="4553926"/>
            <a:ext cx="0" cy="914400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0502194-293D-4E05-887D-579CDE1CCB4C}"/>
              </a:ext>
            </a:extLst>
          </p:cNvPr>
          <p:cNvCxnSpPr>
            <a:cxnSpLocks/>
          </p:cNvCxnSpPr>
          <p:nvPr/>
        </p:nvCxnSpPr>
        <p:spPr>
          <a:xfrm>
            <a:off x="7953552" y="3639526"/>
            <a:ext cx="0" cy="914400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7D1259F-B4CB-40E3-90CD-7678E317CB3A}"/>
              </a:ext>
            </a:extLst>
          </p:cNvPr>
          <p:cNvSpPr/>
          <p:nvPr/>
        </p:nvSpPr>
        <p:spPr>
          <a:xfrm>
            <a:off x="7748169" y="3509585"/>
            <a:ext cx="347644" cy="104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B7BFF5-4605-4295-9890-CE228FD4CAFF}"/>
              </a:ext>
            </a:extLst>
          </p:cNvPr>
          <p:cNvSpPr/>
          <p:nvPr/>
        </p:nvSpPr>
        <p:spPr>
          <a:xfrm>
            <a:off x="8377888" y="4553926"/>
            <a:ext cx="347644" cy="114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1238E78-F7AD-4354-9875-50515CFD24F8}"/>
              </a:ext>
            </a:extLst>
          </p:cNvPr>
          <p:cNvSpPr txBox="1"/>
          <p:nvPr/>
        </p:nvSpPr>
        <p:spPr>
          <a:xfrm>
            <a:off x="8084241" y="4217772"/>
            <a:ext cx="3497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278A0CB-FC63-4892-B0A6-DAF5F4223928}"/>
              </a:ext>
            </a:extLst>
          </p:cNvPr>
          <p:cNvGrpSpPr/>
          <p:nvPr/>
        </p:nvGrpSpPr>
        <p:grpSpPr>
          <a:xfrm>
            <a:off x="5158451" y="3116205"/>
            <a:ext cx="1001242" cy="830997"/>
            <a:chOff x="326677" y="3116205"/>
            <a:chExt cx="1001242" cy="83099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2B75D75-F26C-4502-B4DA-1BA63538C6C2}"/>
                </a:ext>
              </a:extLst>
            </p:cNvPr>
            <p:cNvCxnSpPr>
              <a:cxnSpLocks/>
            </p:cNvCxnSpPr>
            <p:nvPr/>
          </p:nvCxnSpPr>
          <p:spPr>
            <a:xfrm>
              <a:off x="907295" y="3531704"/>
              <a:ext cx="420624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EDE382E-5660-498F-8832-C02147CFF881}"/>
                </a:ext>
              </a:extLst>
            </p:cNvPr>
            <p:cNvSpPr txBox="1"/>
            <p:nvPr/>
          </p:nvSpPr>
          <p:spPr>
            <a:xfrm>
              <a:off x="326677" y="3116205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C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00CD61C-729A-45EB-BA73-8158CE2B67BB}"/>
              </a:ext>
            </a:extLst>
          </p:cNvPr>
          <p:cNvGrpSpPr/>
          <p:nvPr/>
        </p:nvGrpSpPr>
        <p:grpSpPr>
          <a:xfrm>
            <a:off x="5158451" y="4085559"/>
            <a:ext cx="1009032" cy="830997"/>
            <a:chOff x="326677" y="4085559"/>
            <a:chExt cx="1009032" cy="83099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55FEE17-E60D-421D-8598-279310DCF595}"/>
                </a:ext>
              </a:extLst>
            </p:cNvPr>
            <p:cNvCxnSpPr>
              <a:cxnSpLocks/>
            </p:cNvCxnSpPr>
            <p:nvPr/>
          </p:nvCxnSpPr>
          <p:spPr>
            <a:xfrm>
              <a:off x="918131" y="4558748"/>
              <a:ext cx="417578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7B2B549-61F7-4848-AFA9-889B691B1FFE}"/>
                </a:ext>
              </a:extLst>
            </p:cNvPr>
            <p:cNvSpPr txBox="1"/>
            <p:nvPr/>
          </p:nvSpPr>
          <p:spPr>
            <a:xfrm>
              <a:off x="326677" y="4085559"/>
              <a:ext cx="5196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B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72A9C63-0884-4E3C-830D-F4499AA05274}"/>
              </a:ext>
            </a:extLst>
          </p:cNvPr>
          <p:cNvGrpSpPr/>
          <p:nvPr/>
        </p:nvGrpSpPr>
        <p:grpSpPr>
          <a:xfrm>
            <a:off x="5154314" y="5190231"/>
            <a:ext cx="1013169" cy="830997"/>
            <a:chOff x="322540" y="5190231"/>
            <a:chExt cx="1013169" cy="83099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6B413B8-323A-4733-98D1-C4738CB887E1}"/>
                </a:ext>
              </a:extLst>
            </p:cNvPr>
            <p:cNvCxnSpPr>
              <a:cxnSpLocks/>
            </p:cNvCxnSpPr>
            <p:nvPr/>
          </p:nvCxnSpPr>
          <p:spPr>
            <a:xfrm>
              <a:off x="918131" y="5612296"/>
              <a:ext cx="417578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F72D7D-15C4-4DC9-B3CE-C647E785465B}"/>
                </a:ext>
              </a:extLst>
            </p:cNvPr>
            <p:cNvSpPr txBox="1"/>
            <p:nvPr/>
          </p:nvSpPr>
          <p:spPr>
            <a:xfrm>
              <a:off x="322540" y="5190231"/>
              <a:ext cx="5405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A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FB6FC6D-739D-496D-AD37-E3466EACEE58}"/>
              </a:ext>
            </a:extLst>
          </p:cNvPr>
          <p:cNvSpPr/>
          <p:nvPr/>
        </p:nvSpPr>
        <p:spPr>
          <a:xfrm>
            <a:off x="1316655" y="3968195"/>
            <a:ext cx="137160" cy="137160"/>
          </a:xfrm>
          <a:prstGeom prst="ellipse">
            <a:avLst/>
          </a:prstGeom>
          <a:solidFill>
            <a:srgbClr val="FFBD5B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vs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002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00087 0.1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C 0.00382 -0.01621 0.0033 -0.06343 0.0118 -0.09144 C 0.02031 -0.11945 0.04149 -0.15185 0.05087 -0.16968 C 0.06146 -0.17755 0.07135 -0.18519 0.08073 -0.18935 C 0.08993 -0.19375 0.09236 -0.19607 0.10677 -0.19537 C 0.12101 -0.19468 0.16458 -0.17871 0.17674 -0.14537 C 0.19132 -0.12662 0.19739 -0.1088 0.20347 -0.08472 C 0.20885 -0.06597 0.21111 -0.04653 0.21267 -0.03287 C 0.21441 -0.01875 0.21267 -0.00648 0.21337 0.00046 " pathEditMode="relative" rAng="0" ptsTypes="AAAA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69 -0.15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9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-0.1277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10000" decel="9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0.12778 L -4.44444E-6 1.85185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36 0.00046 C 0.21302 0.00416 0.21441 0.01852 0.21284 0.03194 C 0.21111 0.0456 0.21076 0.06088 0.20347 0.0831 C 0.196 0.10972 0.18194 0.13889 0.16805 0.15903 C 0.15833 0.17615 0.14982 0.17893 0.14288 0.18449 C 0.13611 0.19028 0.13281 0.19143 0.12691 0.19328 C 0.12118 0.19537 0.11527 0.19699 0.10763 0.19653 C 0.10017 0.19629 0.09166 0.19699 0.08125 0.19097 C 0.07066 0.18518 0.05677 0.17731 0.04444 0.16134 C 0.03055 0.14236 0.01927 0.11782 0.01093 0.09097 C 0.00416 0.07083 0.00416 0.05602 0.0026 0.04097 C 0.00017 0.02569 0.00017 0.00717 4.72222E-6 0.00046 " pathEditMode="relative" rAng="0" ptsTypes="AAAAAAAAAA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981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15185 L 0.00087 0.15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9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1254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10000" decel="9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0.12547 L -1.66667E-6 -1.11111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7 C -0.00035 -0.10717 0.04739 -0.19583 0.10642 -0.19583 C 0.16528 -0.19583 0.21319 -0.10717 0.21319 0.00047 C 0.21319 0.10903 0.16528 0.19676 0.10642 0.19676 C 0.04739 0.19676 -0.00035 0.10903 -0.00035 0.00047 Z " pathEditMode="relative" rAng="16200000" ptsTypes="AAAAA">
                                      <p:cBhvr>
                                        <p:cTn id="4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69 -0.15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9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-0.1277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9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10000" decel="9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0.12778 L 3.05556E-6 -2.59259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69 -0.15185 L 0.00087 0.1520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90000" decel="1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3.7037E-6 L -1.66667E-6 0.1254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10000" decel="9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0.12547 L 3.33333E-6 -1.85185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7 C -0.00035 -0.10764 0.04739 -0.19583 0.10642 -0.19583 C 0.16528 -0.19583 0.21319 -0.10764 0.21319 0.00047 C 0.21319 0.10903 0.16528 0.19676 0.10642 0.19676 C 0.04739 0.19676 -0.00035 0.10903 -0.00035 0.00047 Z " pathEditMode="relative" rAng="16200000" ptsTypes="AAAAA">
                                      <p:cBhvr>
                                        <p:cTn id="6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69 -0.1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9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1.94444E-6 -0.1277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99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10000" decel="9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0.12778 L 3.05556E-6 -2.59259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69 -0.15185 L 0.00087 0.15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90000" decel="1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3.7037E-6 L -1.66667E-6 0.1254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10000" decel="9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0.12547 L 3.33333E-6 -1.85185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1" grpId="0"/>
      <p:bldP spid="3" grpId="0" animBg="1"/>
      <p:bldP spid="3" grpId="1" animBg="1"/>
      <p:bldP spid="3" grpId="2" animBg="1"/>
      <p:bldP spid="3" grpId="3" animBg="1"/>
      <p:bldP spid="3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CF5A69-B39E-4007-B18A-3D2A7199899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613131" y="3153073"/>
            <a:ext cx="0" cy="271407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714B8F-E215-4C03-A03B-CBD02E8B6AD6}"/>
              </a:ext>
            </a:extLst>
          </p:cNvPr>
          <p:cNvCxnSpPr>
            <a:cxnSpLocks/>
          </p:cNvCxnSpPr>
          <p:nvPr/>
        </p:nvCxnSpPr>
        <p:spPr>
          <a:xfrm>
            <a:off x="7572560" y="4953872"/>
            <a:ext cx="0" cy="91414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F73AE8-7098-4FF6-A086-0341F078D1ED}"/>
              </a:ext>
            </a:extLst>
          </p:cNvPr>
          <p:cNvSpPr txBox="1"/>
          <p:nvPr/>
        </p:nvSpPr>
        <p:spPr>
          <a:xfrm>
            <a:off x="5412595" y="586714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9E0CEB-8FE7-4606-A62A-B4FAF689FA28}"/>
              </a:ext>
            </a:extLst>
          </p:cNvPr>
          <p:cNvSpPr txBox="1"/>
          <p:nvPr/>
        </p:nvSpPr>
        <p:spPr>
          <a:xfrm>
            <a:off x="6403386" y="586714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12C9B9-F562-4EDA-9E66-B7F33FB8CE8B}"/>
              </a:ext>
            </a:extLst>
          </p:cNvPr>
          <p:cNvSpPr txBox="1"/>
          <p:nvPr/>
        </p:nvSpPr>
        <p:spPr>
          <a:xfrm>
            <a:off x="7383101" y="5867146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C278F0-E996-429D-950B-CAB1339926C8}"/>
              </a:ext>
            </a:extLst>
          </p:cNvPr>
          <p:cNvCxnSpPr>
            <a:stCxn id="19" idx="2"/>
            <a:endCxn id="2" idx="0"/>
          </p:cNvCxnSpPr>
          <p:nvPr/>
        </p:nvCxnSpPr>
        <p:spPr>
          <a:xfrm>
            <a:off x="1379063" y="4040598"/>
            <a:ext cx="0" cy="18265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D4C523-EB27-414D-9EC0-1D2BA1D1852D}"/>
              </a:ext>
            </a:extLst>
          </p:cNvPr>
          <p:cNvCxnSpPr/>
          <p:nvPr/>
        </p:nvCxnSpPr>
        <p:spPr>
          <a:xfrm>
            <a:off x="3338492" y="4041470"/>
            <a:ext cx="0" cy="18265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 vs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321FFE-33DA-4CC5-9D4B-CF82BA07C45E}"/>
              </a:ext>
            </a:extLst>
          </p:cNvPr>
          <p:cNvCxnSpPr/>
          <p:nvPr/>
        </p:nvCxnSpPr>
        <p:spPr>
          <a:xfrm flipH="1">
            <a:off x="2358778" y="2211798"/>
            <a:ext cx="0" cy="36576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E2B685-4591-4077-ABE0-9401B889AB30}"/>
              </a:ext>
            </a:extLst>
          </p:cNvPr>
          <p:cNvCxnSpPr/>
          <p:nvPr/>
        </p:nvCxnSpPr>
        <p:spPr>
          <a:xfrm flipH="1">
            <a:off x="529978" y="4042420"/>
            <a:ext cx="365760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8F143D-A0FA-44DB-BFB2-3B3E380EA92A}"/>
              </a:ext>
            </a:extLst>
          </p:cNvPr>
          <p:cNvCxnSpPr/>
          <p:nvPr/>
        </p:nvCxnSpPr>
        <p:spPr>
          <a:xfrm flipH="1">
            <a:off x="6592847" y="2212791"/>
            <a:ext cx="0" cy="36576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108EC2-0C6D-40F2-B16B-9A60BF9CE55A}"/>
              </a:ext>
            </a:extLst>
          </p:cNvPr>
          <p:cNvSpPr txBox="1"/>
          <p:nvPr/>
        </p:nvSpPr>
        <p:spPr>
          <a:xfrm>
            <a:off x="1895478" y="1838674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Velocity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9D9F1E-1E34-46F0-9434-6175FCDEE0A4}"/>
              </a:ext>
            </a:extLst>
          </p:cNvPr>
          <p:cNvSpPr txBox="1"/>
          <p:nvPr/>
        </p:nvSpPr>
        <p:spPr>
          <a:xfrm>
            <a:off x="5915644" y="1838674"/>
            <a:ext cx="135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Acceleration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7FCB7C-F37D-4467-AB6A-454D84CA43D5}"/>
              </a:ext>
            </a:extLst>
          </p:cNvPr>
          <p:cNvSpPr/>
          <p:nvPr/>
        </p:nvSpPr>
        <p:spPr>
          <a:xfrm>
            <a:off x="1379063" y="2694119"/>
            <a:ext cx="1959429" cy="2692958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7296FA-38CF-4982-9D46-D5712E2EF00B}"/>
              </a:ext>
            </a:extLst>
          </p:cNvPr>
          <p:cNvSpPr txBox="1"/>
          <p:nvPr/>
        </p:nvSpPr>
        <p:spPr>
          <a:xfrm>
            <a:off x="2522118" y="4098915"/>
            <a:ext cx="1464953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4ECA-D83E-4B7F-9F06-0EDB5E255C1C}"/>
              </a:ext>
            </a:extLst>
          </p:cNvPr>
          <p:cNvSpPr txBox="1"/>
          <p:nvPr/>
        </p:nvSpPr>
        <p:spPr>
          <a:xfrm>
            <a:off x="1178527" y="586714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C7728-386B-4392-ACC5-A25DDBB7F46E}"/>
              </a:ext>
            </a:extLst>
          </p:cNvPr>
          <p:cNvSpPr txBox="1"/>
          <p:nvPr/>
        </p:nvSpPr>
        <p:spPr>
          <a:xfrm>
            <a:off x="2169318" y="586714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9FE40F-7956-448E-AF6B-C42D56B3F8E5}"/>
              </a:ext>
            </a:extLst>
          </p:cNvPr>
          <p:cNvSpPr txBox="1"/>
          <p:nvPr/>
        </p:nvSpPr>
        <p:spPr>
          <a:xfrm>
            <a:off x="3149033" y="5867146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9FAFAC-A290-45FD-838B-73788C8B0BA7}"/>
              </a:ext>
            </a:extLst>
          </p:cNvPr>
          <p:cNvSpPr txBox="1"/>
          <p:nvPr/>
        </p:nvSpPr>
        <p:spPr>
          <a:xfrm>
            <a:off x="6870258" y="4040598"/>
            <a:ext cx="1464953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F3140F-254E-4B08-8EA1-246FE56CA3DE}"/>
              </a:ext>
            </a:extLst>
          </p:cNvPr>
          <p:cNvCxnSpPr/>
          <p:nvPr/>
        </p:nvCxnSpPr>
        <p:spPr>
          <a:xfrm flipH="1">
            <a:off x="4764047" y="4043413"/>
            <a:ext cx="365760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F232A1-822A-4EC1-8221-A27449F3C3F9}"/>
              </a:ext>
            </a:extLst>
          </p:cNvPr>
          <p:cNvCxnSpPr>
            <a:cxnSpLocks/>
          </p:cNvCxnSpPr>
          <p:nvPr/>
        </p:nvCxnSpPr>
        <p:spPr>
          <a:xfrm>
            <a:off x="5613131" y="3153073"/>
            <a:ext cx="1959429" cy="18405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58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FD427A1A-8D8D-40A5-B843-F272426D4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8399" y="4097730"/>
            <a:ext cx="1900684" cy="190068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1124D61-B704-4E78-8749-C93A2D80D72F}"/>
              </a:ext>
            </a:extLst>
          </p:cNvPr>
          <p:cNvGrpSpPr/>
          <p:nvPr/>
        </p:nvGrpSpPr>
        <p:grpSpPr>
          <a:xfrm>
            <a:off x="1431083" y="231599"/>
            <a:ext cx="1436914" cy="4685106"/>
            <a:chOff x="308218" y="1300766"/>
            <a:chExt cx="1436914" cy="46851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D6B5BC7-1706-4AC4-BCC6-DEA8563BF5CE}"/>
                </a:ext>
              </a:extLst>
            </p:cNvPr>
            <p:cNvGrpSpPr/>
            <p:nvPr/>
          </p:nvGrpSpPr>
          <p:grpSpPr>
            <a:xfrm>
              <a:off x="680462" y="1300766"/>
              <a:ext cx="692420" cy="3959549"/>
              <a:chOff x="3010038" y="1285429"/>
              <a:chExt cx="765723" cy="3959549"/>
            </a:xfrm>
          </p:grpSpPr>
          <p:pic>
            <p:nvPicPr>
              <p:cNvPr id="35" name="Picture 2" descr="http://i.imgur.com/XWxrHgL.jpg">
                <a:extLst>
                  <a:ext uri="{FF2B5EF4-FFF2-40B4-BE49-F238E27FC236}">
                    <a16:creationId xmlns:a16="http://schemas.microsoft.com/office/drawing/2014/main" id="{2163CDD2-50B1-4776-9B41-82F6236329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1285429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i.imgur.com/XWxrHgL.jpg">
                <a:extLst>
                  <a:ext uri="{FF2B5EF4-FFF2-40B4-BE49-F238E27FC236}">
                    <a16:creationId xmlns:a16="http://schemas.microsoft.com/office/drawing/2014/main" id="{D125350F-95FF-48A3-AC56-D8CB6F4DB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2796761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i.imgur.com/XWxrHgL.jpg">
                <a:extLst>
                  <a:ext uri="{FF2B5EF4-FFF2-40B4-BE49-F238E27FC236}">
                    <a16:creationId xmlns:a16="http://schemas.microsoft.com/office/drawing/2014/main" id="{C4692F5F-D88A-428A-B8FC-1F0D063B6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45736" r="29700" b="13670"/>
              <a:stretch/>
            </p:blipFill>
            <p:spPr bwMode="auto">
              <a:xfrm rot="10800000">
                <a:off x="3010038" y="4308093"/>
                <a:ext cx="765721" cy="936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CCF85D26-B858-42F6-9C47-20157DFBC12C}"/>
                </a:ext>
              </a:extLst>
            </p:cNvPr>
            <p:cNvSpPr/>
            <p:nvPr/>
          </p:nvSpPr>
          <p:spPr>
            <a:xfrm>
              <a:off x="308218" y="5260315"/>
              <a:ext cx="1436914" cy="72555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C76BA8-8B5C-43C9-A27C-ED96ED5A5319}"/>
                </a:ext>
              </a:extLst>
            </p:cNvPr>
            <p:cNvSpPr/>
            <p:nvPr/>
          </p:nvSpPr>
          <p:spPr>
            <a:xfrm>
              <a:off x="935232" y="551777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B282DA3B-06EF-4417-B74F-DD85101D75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278"/>
          <a:stretch/>
        </p:blipFill>
        <p:spPr>
          <a:xfrm>
            <a:off x="-396" y="6328669"/>
            <a:ext cx="9144396" cy="5296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718E35-7537-461B-AC76-DEE074844B3B}"/>
              </a:ext>
            </a:extLst>
          </p:cNvPr>
          <p:cNvGrpSpPr/>
          <p:nvPr/>
        </p:nvGrpSpPr>
        <p:grpSpPr>
          <a:xfrm>
            <a:off x="326677" y="3116205"/>
            <a:ext cx="1001242" cy="830997"/>
            <a:chOff x="326677" y="3116205"/>
            <a:chExt cx="1001242" cy="83099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C901103-645A-440D-ABB2-015533F6D418}"/>
                </a:ext>
              </a:extLst>
            </p:cNvPr>
            <p:cNvCxnSpPr>
              <a:cxnSpLocks/>
            </p:cNvCxnSpPr>
            <p:nvPr/>
          </p:nvCxnSpPr>
          <p:spPr>
            <a:xfrm>
              <a:off x="907295" y="3531704"/>
              <a:ext cx="420624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600712-4B12-44EB-8850-E3F45268BAB2}"/>
                </a:ext>
              </a:extLst>
            </p:cNvPr>
            <p:cNvSpPr txBox="1"/>
            <p:nvPr/>
          </p:nvSpPr>
          <p:spPr>
            <a:xfrm>
              <a:off x="326677" y="3116205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C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377CF8-D676-4DDC-A116-F69BA246CA24}"/>
              </a:ext>
            </a:extLst>
          </p:cNvPr>
          <p:cNvGrpSpPr/>
          <p:nvPr/>
        </p:nvGrpSpPr>
        <p:grpSpPr>
          <a:xfrm>
            <a:off x="326677" y="4085559"/>
            <a:ext cx="1009032" cy="830997"/>
            <a:chOff x="326677" y="4085559"/>
            <a:chExt cx="1009032" cy="83099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10EAD2-F230-4331-9376-0B071CF41A88}"/>
                </a:ext>
              </a:extLst>
            </p:cNvPr>
            <p:cNvCxnSpPr>
              <a:cxnSpLocks/>
            </p:cNvCxnSpPr>
            <p:nvPr/>
          </p:nvCxnSpPr>
          <p:spPr>
            <a:xfrm>
              <a:off x="918131" y="4558748"/>
              <a:ext cx="417578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28AFF3-E1E1-44AB-A9B6-FD990AA487AD}"/>
                </a:ext>
              </a:extLst>
            </p:cNvPr>
            <p:cNvSpPr txBox="1"/>
            <p:nvPr/>
          </p:nvSpPr>
          <p:spPr>
            <a:xfrm>
              <a:off x="326677" y="4085559"/>
              <a:ext cx="5196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B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B94FD4-86DC-4FE6-8F84-7D4527D2E3AB}"/>
              </a:ext>
            </a:extLst>
          </p:cNvPr>
          <p:cNvGrpSpPr/>
          <p:nvPr/>
        </p:nvGrpSpPr>
        <p:grpSpPr>
          <a:xfrm>
            <a:off x="322540" y="5190231"/>
            <a:ext cx="1013169" cy="830997"/>
            <a:chOff x="322540" y="5190231"/>
            <a:chExt cx="1013169" cy="83099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0A3B49C-301F-4603-824C-2E5CD0A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918131" y="5612296"/>
              <a:ext cx="417578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18A1E42-6251-44C7-964D-7AC3C671A442}"/>
                </a:ext>
              </a:extLst>
            </p:cNvPr>
            <p:cNvSpPr txBox="1"/>
            <p:nvPr/>
          </p:nvSpPr>
          <p:spPr>
            <a:xfrm>
              <a:off x="322540" y="5190231"/>
              <a:ext cx="5405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</a:rPr>
                <a:t>A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SHM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ᐈ Stopwatch stock illustrations, Royalty Free stopwatch pictures clip art  vectors | download on Depositphotos®">
            <a:extLst>
              <a:ext uri="{FF2B5EF4-FFF2-40B4-BE49-F238E27FC236}">
                <a16:creationId xmlns:a16="http://schemas.microsoft.com/office/drawing/2014/main" id="{91B77B6D-F6EB-48F0-804A-D4AE3E20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1333" l="9845" r="89983">
                        <a14:foregroundMark x1="41796" y1="11000" x2="51641" y2="6833"/>
                        <a14:foregroundMark x1="50604" y1="91333" x2="54231" y2="9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13" y="1680907"/>
            <a:ext cx="1786020" cy="18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ᐈ Stopwatch stock illustrations, Royalty Free stopwatch pictures clip art  vectors | download on Depositphotos®">
            <a:extLst>
              <a:ext uri="{FF2B5EF4-FFF2-40B4-BE49-F238E27FC236}">
                <a16:creationId xmlns:a16="http://schemas.microsoft.com/office/drawing/2014/main" id="{2DFBFAA2-49EE-4A45-B1B0-918209D6D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36860" r="24319" b="17206"/>
          <a:stretch/>
        </p:blipFill>
        <p:spPr bwMode="auto">
          <a:xfrm rot="19858531">
            <a:off x="4022373" y="2432050"/>
            <a:ext cx="722999" cy="722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6D2C1F4D-C0E0-4A14-AA2D-305BC437B4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79574" y="1889252"/>
            <a:ext cx="1607820" cy="1607820"/>
          </a:xfrm>
          <a:prstGeom prst="rect">
            <a:avLst/>
          </a:prstGeom>
        </p:spPr>
      </p:pic>
      <p:pic>
        <p:nvPicPr>
          <p:cNvPr id="61" name="Picture 2" descr="ᐈ Stopwatch stock illustrations, Royalty Free stopwatch pictures clip art  vectors | download on Depositphotos®">
            <a:extLst>
              <a:ext uri="{FF2B5EF4-FFF2-40B4-BE49-F238E27FC236}">
                <a16:creationId xmlns:a16="http://schemas.microsoft.com/office/drawing/2014/main" id="{CE8B9510-7C45-44D2-91B9-95946253B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1333" l="9845" r="89983">
                        <a14:foregroundMark x1="41796" y1="11000" x2="51641" y2="6833"/>
                        <a14:foregroundMark x1="50604" y1="91333" x2="54231" y2="9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13" y="3995757"/>
            <a:ext cx="1786020" cy="18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ᐈ Stopwatch stock illustrations, Royalty Free stopwatch pictures clip art  vectors | download on Depositphotos®">
            <a:extLst>
              <a:ext uri="{FF2B5EF4-FFF2-40B4-BE49-F238E27FC236}">
                <a16:creationId xmlns:a16="http://schemas.microsoft.com/office/drawing/2014/main" id="{BBE2E9E1-A8F6-4319-ADF0-171A2BBD2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36860" r="24319" b="17206"/>
          <a:stretch/>
        </p:blipFill>
        <p:spPr bwMode="auto">
          <a:xfrm rot="19858531">
            <a:off x="4022373" y="4746900"/>
            <a:ext cx="722999" cy="722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D0AAD8-9F10-48B9-831C-823E63512ABC}"/>
              </a:ext>
            </a:extLst>
          </p:cNvPr>
          <p:cNvSpPr txBox="1"/>
          <p:nvPr/>
        </p:nvSpPr>
        <p:spPr>
          <a:xfrm>
            <a:off x="5188166" y="1781152"/>
            <a:ext cx="1530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Period</a:t>
            </a:r>
          </a:p>
        </p:txBody>
      </p:sp>
    </p:spTree>
    <p:extLst>
      <p:ext uri="{BB962C8B-B14F-4D97-AF65-F5344CB8AC3E}">
        <p14:creationId xmlns:p14="http://schemas.microsoft.com/office/powerpoint/2010/main" val="4059543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0087 0.152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69 -0.1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69 -0.15185 L 0.00087 0.1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5.55556E-7 -2.5925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0087 0.1520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71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87 0.15208 L -3.33333E-6 5.20417E-1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SHM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6358"/>
              </p:ext>
            </p:extLst>
          </p:nvPr>
        </p:nvGraphicFramePr>
        <p:xfrm>
          <a:off x="244784" y="3858962"/>
          <a:ext cx="8683626" cy="2393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76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What is it?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5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C00000"/>
                          </a:solidFill>
                          <a:latin typeface="+mj-lt"/>
                        </a:rPr>
                        <a:t>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45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+mj-lt"/>
                        </a:rPr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B05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1" dirty="0">
                        <a:solidFill>
                          <a:srgbClr val="00B050"/>
                        </a:solidFill>
                        <a:latin typeface="+mj-lt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B05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25371" y="2584175"/>
            <a:ext cx="83210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371" y="1382860"/>
            <a:ext cx="0" cy="2394009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64740" y="1803455"/>
            <a:ext cx="8043714" cy="1561439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225" h="2671153">
                <a:moveTo>
                  <a:pt x="0" y="2671153"/>
                </a:moveTo>
                <a:cubicBezTo>
                  <a:pt x="373965" y="2634300"/>
                  <a:pt x="795338" y="3876"/>
                  <a:pt x="1190625" y="11"/>
                </a:cubicBezTo>
                <a:cubicBezTo>
                  <a:pt x="1585912" y="-3854"/>
                  <a:pt x="1978025" y="2641611"/>
                  <a:pt x="2371725" y="2647961"/>
                </a:cubicBezTo>
                <a:cubicBezTo>
                  <a:pt x="2765425" y="2654311"/>
                  <a:pt x="3157538" y="34936"/>
                  <a:pt x="3552825" y="38111"/>
                </a:cubicBezTo>
                <a:cubicBezTo>
                  <a:pt x="3948112" y="41286"/>
                  <a:pt x="4344988" y="2673361"/>
                  <a:pt x="4743450" y="2667011"/>
                </a:cubicBezTo>
                <a:cubicBezTo>
                  <a:pt x="5141912" y="2660661"/>
                  <a:pt x="5545138" y="6361"/>
                  <a:pt x="5943600" y="11"/>
                </a:cubicBezTo>
                <a:cubicBezTo>
                  <a:pt x="6342062" y="-6339"/>
                  <a:pt x="6799263" y="2640023"/>
                  <a:pt x="7134225" y="262891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31140" y="2351266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8673" y="225133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4B605-592E-4E53-952A-75B0AE716B71}"/>
              </a:ext>
            </a:extLst>
          </p:cNvPr>
          <p:cNvSpPr/>
          <p:nvPr/>
        </p:nvSpPr>
        <p:spPr>
          <a:xfrm>
            <a:off x="2720549" y="4523731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per 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6F93E-E84B-426B-9A9C-88A248F21577}"/>
              </a:ext>
            </a:extLst>
          </p:cNvPr>
          <p:cNvSpPr/>
          <p:nvPr/>
        </p:nvSpPr>
        <p:spPr>
          <a:xfrm>
            <a:off x="2355866" y="5460309"/>
            <a:ext cx="3837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Cycles per second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4BDDE-A1A6-41E2-8671-2BDCBF051B02}"/>
              </a:ext>
            </a:extLst>
          </p:cNvPr>
          <p:cNvSpPr/>
          <p:nvPr/>
        </p:nvSpPr>
        <p:spPr>
          <a:xfrm>
            <a:off x="6753911" y="4526951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44DF34-BBEB-4BCC-A0B5-C2E7468B578B}"/>
              </a:ext>
            </a:extLst>
          </p:cNvPr>
          <p:cNvSpPr/>
          <p:nvPr/>
        </p:nvSpPr>
        <p:spPr>
          <a:xfrm>
            <a:off x="6809621" y="5460309"/>
            <a:ext cx="330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37798-63D3-4147-9287-4967BDEE1A54}"/>
              </a:ext>
            </a:extLst>
          </p:cNvPr>
          <p:cNvSpPr/>
          <p:nvPr/>
        </p:nvSpPr>
        <p:spPr>
          <a:xfrm>
            <a:off x="7949298" y="4516138"/>
            <a:ext cx="65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[s]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88C2D-F9A7-4E06-A20C-4135B7C37F0A}"/>
              </a:ext>
            </a:extLst>
          </p:cNvPr>
          <p:cNvSpPr/>
          <p:nvPr/>
        </p:nvSpPr>
        <p:spPr>
          <a:xfrm>
            <a:off x="7778866" y="5460336"/>
            <a:ext cx="998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[Hz]</a:t>
            </a:r>
          </a:p>
        </p:txBody>
      </p:sp>
    </p:spTree>
    <p:extLst>
      <p:ext uri="{BB962C8B-B14F-4D97-AF65-F5344CB8AC3E}">
        <p14:creationId xmlns:p14="http://schemas.microsoft.com/office/powerpoint/2010/main" val="443310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is related to Frequency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5139" y="1460499"/>
            <a:ext cx="81937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C00000"/>
                </a:solidFill>
                <a:latin typeface="+mj-lt"/>
              </a:rPr>
              <a:t>Period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altLang="en-US" sz="5400" dirty="0">
                <a:latin typeface="+mj-lt"/>
              </a:rPr>
              <a:t>= 1 /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Frequency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344"/>
          <a:stretch/>
        </p:blipFill>
        <p:spPr>
          <a:xfrm>
            <a:off x="141178" y="3466893"/>
            <a:ext cx="3350167" cy="2784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10F88-B925-415C-BFA7-2E202A25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88" y="3605438"/>
            <a:ext cx="5234982" cy="25044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929366-360D-4A95-92AC-B519C6C4D68E}"/>
              </a:ext>
            </a:extLst>
          </p:cNvPr>
          <p:cNvSpPr/>
          <p:nvPr/>
        </p:nvSpPr>
        <p:spPr>
          <a:xfrm>
            <a:off x="198328" y="3810000"/>
            <a:ext cx="601772" cy="4953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4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vignette2.wikia.nocookie.net/theoffice/images/2/2c/BobbleheadDwight.jpg/revision/latest?cb=201001280210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4" b="1"/>
          <a:stretch/>
        </p:blipFill>
        <p:spPr bwMode="auto">
          <a:xfrm>
            <a:off x="128143" y="3300153"/>
            <a:ext cx="2543175" cy="28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3349" y="1680906"/>
            <a:ext cx="6610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What words would you use to describe the motion of a bobble head doll?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FBBA0-A3E1-47BA-8F45-3C122E349C99}"/>
              </a:ext>
            </a:extLst>
          </p:cNvPr>
          <p:cNvSpPr txBox="1"/>
          <p:nvPr/>
        </p:nvSpPr>
        <p:spPr>
          <a:xfrm>
            <a:off x="3185961" y="3032593"/>
            <a:ext cx="36872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Oscillating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Back and Forth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Repeating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Etc.</a:t>
            </a:r>
          </a:p>
        </p:txBody>
      </p:sp>
      <p:pic>
        <p:nvPicPr>
          <p:cNvPr id="7" name="Picture 2" descr="http://vignette2.wikia.nocookie.net/theoffice/images/2/2c/BobbleheadDwight.jpg/revision/latest?cb=20100128021023">
            <a:extLst>
              <a:ext uri="{FF2B5EF4-FFF2-40B4-BE49-F238E27FC236}">
                <a16:creationId xmlns:a16="http://schemas.microsoft.com/office/drawing/2014/main" id="{E1AA4DB3-9AF5-4E74-883B-2310A1FB8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4" t="977" r="22824" b="63872"/>
          <a:stretch/>
        </p:blipFill>
        <p:spPr bwMode="auto">
          <a:xfrm>
            <a:off x="726399" y="1733177"/>
            <a:ext cx="1346662" cy="15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23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is related to Frequency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A0CBBA-4296-4541-B7DB-9A38EEC39554}"/>
                  </a:ext>
                </a:extLst>
              </p:cNvPr>
              <p:cNvSpPr/>
              <p:nvPr/>
            </p:nvSpPr>
            <p:spPr>
              <a:xfrm>
                <a:off x="1097338" y="3429000"/>
                <a:ext cx="2488886" cy="1993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6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A0CBBA-4296-4541-B7DB-9A38EEC39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38" y="3429000"/>
                <a:ext cx="2488886" cy="19938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E5D835-D2E9-42B7-AE87-89A4A85B2144}"/>
                  </a:ext>
                </a:extLst>
              </p:cNvPr>
              <p:cNvSpPr/>
              <p:nvPr/>
            </p:nvSpPr>
            <p:spPr>
              <a:xfrm>
                <a:off x="5345488" y="3429000"/>
                <a:ext cx="2488886" cy="2178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6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E5D835-D2E9-42B7-AE87-89A4A85B2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88" y="3429000"/>
                <a:ext cx="2488886" cy="2178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951FC4FF-DBAF-4B38-BA7E-CFC1A5F0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9" y="1460499"/>
            <a:ext cx="81937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C00000"/>
                </a:solidFill>
                <a:latin typeface="+mj-lt"/>
              </a:rPr>
              <a:t>Period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altLang="en-US" sz="5400" dirty="0">
                <a:latin typeface="+mj-lt"/>
              </a:rPr>
              <a:t>= 1 /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939500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3051" y="1487523"/>
            <a:ext cx="6126778" cy="19959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Taylor Swift’s song Shake it Off has a tempo of 160 beats per minute (2.67 Hz) how many seconds are in between each beat (the </a:t>
            </a:r>
            <a:r>
              <a:rPr lang="en-US" altLang="en-US" sz="3200" b="1" dirty="0">
                <a:latin typeface="+mj-lt"/>
              </a:rPr>
              <a:t>period</a:t>
            </a:r>
            <a:r>
              <a:rPr lang="en-US" altLang="en-US" sz="3200" dirty="0">
                <a:latin typeface="+mj-lt"/>
              </a:rPr>
              <a:t>)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8194" name="Picture 2" descr="http://static.ibnlive.in.com/pix/slideshow/08-2014/taylor-swift/ts02-au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12373"/>
          <a:stretch/>
        </p:blipFill>
        <p:spPr bwMode="auto">
          <a:xfrm>
            <a:off x="6649678" y="1487523"/>
            <a:ext cx="2204036" cy="19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DBA4B9-FA3E-4DE2-92CC-16F7C7477834}"/>
                  </a:ext>
                </a:extLst>
              </p:cNvPr>
              <p:cNvSpPr txBox="1"/>
              <p:nvPr/>
            </p:nvSpPr>
            <p:spPr>
              <a:xfrm>
                <a:off x="40009" y="4201403"/>
                <a:ext cx="21305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=2.67 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DBA4B9-FA3E-4DE2-92CC-16F7C7477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9" y="4201403"/>
                <a:ext cx="213052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AF50CF-06C9-4435-B96E-7DCADC00741C}"/>
                  </a:ext>
                </a:extLst>
              </p:cNvPr>
              <p:cNvSpPr/>
              <p:nvPr/>
            </p:nvSpPr>
            <p:spPr>
              <a:xfrm>
                <a:off x="2645922" y="4463013"/>
                <a:ext cx="1441036" cy="1230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AF50CF-06C9-4435-B96E-7DCADC007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22" y="4463013"/>
                <a:ext cx="1441036" cy="1230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946191-EB9E-4CF4-9927-488EDEB7FEF6}"/>
                  </a:ext>
                </a:extLst>
              </p:cNvPr>
              <p:cNvSpPr/>
              <p:nvPr/>
            </p:nvSpPr>
            <p:spPr>
              <a:xfrm>
                <a:off x="4086958" y="4453086"/>
                <a:ext cx="22892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2.67 </m:t>
                          </m:r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946191-EB9E-4CF4-9927-488EDEB7F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58" y="4453086"/>
                <a:ext cx="2289281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73CD6A5-1D4E-492F-9781-2C14569B666C}"/>
                  </a:ext>
                </a:extLst>
              </p:cNvPr>
              <p:cNvSpPr/>
              <p:nvPr/>
            </p:nvSpPr>
            <p:spPr>
              <a:xfrm>
                <a:off x="6222584" y="4724206"/>
                <a:ext cx="23057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73CD6A5-1D4E-492F-9781-2C14569B6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584" y="4724206"/>
                <a:ext cx="230575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B67B5-ECC7-4505-81EF-E9B040A3C945}"/>
                  </a:ext>
                </a:extLst>
              </p:cNvPr>
              <p:cNvSpPr txBox="1"/>
              <p:nvPr/>
            </p:nvSpPr>
            <p:spPr>
              <a:xfrm>
                <a:off x="40009" y="4809770"/>
                <a:ext cx="12979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B67B5-ECC7-4505-81EF-E9B040A3C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9" y="4809770"/>
                <a:ext cx="129791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8BDE41-8D51-4976-BB52-828E0FD23A76}"/>
                  </a:ext>
                </a:extLst>
              </p:cNvPr>
              <p:cNvSpPr/>
              <p:nvPr/>
            </p:nvSpPr>
            <p:spPr>
              <a:xfrm>
                <a:off x="1272223" y="205901"/>
                <a:ext cx="116243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8BDE41-8D51-4976-BB52-828E0FD23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23" y="205901"/>
                <a:ext cx="1162433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BCBE5B-EFA1-4864-AEB1-71A7592297E6}"/>
                  </a:ext>
                </a:extLst>
              </p:cNvPr>
              <p:cNvSpPr/>
              <p:nvPr/>
            </p:nvSpPr>
            <p:spPr>
              <a:xfrm>
                <a:off x="6794248" y="174267"/>
                <a:ext cx="1162433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BCBE5B-EFA1-4864-AEB1-71A759229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248" y="174267"/>
                <a:ext cx="1162433" cy="9773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142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2250" y="1494589"/>
            <a:ext cx="7316949" cy="19959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You </a:t>
            </a:r>
            <a:r>
              <a:rPr lang="en-US" altLang="en-US" sz="3200">
                <a:latin typeface="+mj-lt"/>
              </a:rPr>
              <a:t>are standing </a:t>
            </a:r>
            <a:r>
              <a:rPr lang="en-US" altLang="en-US" sz="3200" dirty="0">
                <a:latin typeface="+mj-lt"/>
              </a:rPr>
              <a:t>on the beach with your feet in the water and notice that a new wave comes crashing in every 4 seconds, what is the </a:t>
            </a:r>
            <a:r>
              <a:rPr lang="en-US" altLang="en-US" sz="3200" b="1" dirty="0">
                <a:latin typeface="+mj-lt"/>
              </a:rPr>
              <a:t>frequency</a:t>
            </a:r>
            <a:r>
              <a:rPr lang="en-US" altLang="en-US" sz="3200" dirty="0">
                <a:latin typeface="+mj-lt"/>
              </a:rPr>
              <a:t> of these waves?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8196" name="Picture 4" descr="http://4.bp.blogspot.com/-EJ3L6dqHlC4/Tci1W-3G14I/AAAAAAAABm4/6NDPyNt4vGQ/s1600/feet-on-the-beach-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2" r="26232"/>
          <a:stretch/>
        </p:blipFill>
        <p:spPr bwMode="auto">
          <a:xfrm>
            <a:off x="303050" y="1487523"/>
            <a:ext cx="969173" cy="187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2AD6E0-A994-4BA5-A1A4-6D9B8EA8DE4E}"/>
                  </a:ext>
                </a:extLst>
              </p:cNvPr>
              <p:cNvSpPr txBox="1"/>
              <p:nvPr/>
            </p:nvSpPr>
            <p:spPr>
              <a:xfrm>
                <a:off x="191694" y="4851528"/>
                <a:ext cx="1205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=??</m:t>
                      </m:r>
                    </m:oMath>
                  </m:oMathPara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2AD6E0-A994-4BA5-A1A4-6D9B8EA8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4" y="4851528"/>
                <a:ext cx="1205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79FA30-40D8-43C5-80D4-3AE2C30221B9}"/>
                  </a:ext>
                </a:extLst>
              </p:cNvPr>
              <p:cNvSpPr/>
              <p:nvPr/>
            </p:nvSpPr>
            <p:spPr>
              <a:xfrm>
                <a:off x="2645922" y="4463013"/>
                <a:ext cx="1441036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79FA30-40D8-43C5-80D4-3AE2C3022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22" y="4463013"/>
                <a:ext cx="1441036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56B804-F8CA-4710-B77F-F9E557194155}"/>
                  </a:ext>
                </a:extLst>
              </p:cNvPr>
              <p:cNvSpPr/>
              <p:nvPr/>
            </p:nvSpPr>
            <p:spPr>
              <a:xfrm>
                <a:off x="3994912" y="4459165"/>
                <a:ext cx="1340303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56B804-F8CA-4710-B77F-F9E557194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12" y="4459165"/>
                <a:ext cx="1340303" cy="1133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2981CC-875D-4042-8E78-CF53D44AC832}"/>
                  </a:ext>
                </a:extLst>
              </p:cNvPr>
              <p:cNvSpPr/>
              <p:nvPr/>
            </p:nvSpPr>
            <p:spPr>
              <a:xfrm>
                <a:off x="5180724" y="4767056"/>
                <a:ext cx="24641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𝑯𝒛</m:t>
                      </m:r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2981CC-875D-4042-8E78-CF53D44AC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24" y="4767056"/>
                <a:ext cx="246413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B2C07-2603-4DFE-9F43-14741A3842A9}"/>
                  </a:ext>
                </a:extLst>
              </p:cNvPr>
              <p:cNvSpPr txBox="1"/>
              <p:nvPr/>
            </p:nvSpPr>
            <p:spPr>
              <a:xfrm>
                <a:off x="191694" y="4264418"/>
                <a:ext cx="1404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B2C07-2603-4DFE-9F43-14741A384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4" y="4264418"/>
                <a:ext cx="14045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14E5E0D-A381-403A-B792-0A0A063FAF5D}"/>
                  </a:ext>
                </a:extLst>
              </p:cNvPr>
              <p:cNvSpPr/>
              <p:nvPr/>
            </p:nvSpPr>
            <p:spPr>
              <a:xfrm>
                <a:off x="1272223" y="205901"/>
                <a:ext cx="116243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14E5E0D-A381-403A-B792-0A0A063FA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23" y="205901"/>
                <a:ext cx="1162433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C84DFD-B960-4114-AD02-6689B2D34D2F}"/>
                  </a:ext>
                </a:extLst>
              </p:cNvPr>
              <p:cNvSpPr/>
              <p:nvPr/>
            </p:nvSpPr>
            <p:spPr>
              <a:xfrm>
                <a:off x="6794248" y="174267"/>
                <a:ext cx="1162433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C84DFD-B960-4114-AD02-6689B2D34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248" y="174267"/>
                <a:ext cx="1162433" cy="9773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197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harder…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3925" y="1432105"/>
            <a:ext cx="8536149" cy="19959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>
                <a:latin typeface="+mj-lt"/>
              </a:rPr>
              <a:t>You are pushing your younger brother on a swing and you end up pushing 12 times in one minute. What is the period and frequency of the swing?</a:t>
            </a:r>
            <a:endParaRPr lang="en-US" alt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D07ACE-FDFE-4C3A-9571-74AADB3196EE}"/>
                  </a:ext>
                </a:extLst>
              </p:cNvPr>
              <p:cNvSpPr txBox="1"/>
              <p:nvPr/>
            </p:nvSpPr>
            <p:spPr>
              <a:xfrm>
                <a:off x="738642" y="3207434"/>
                <a:ext cx="2895216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𝑠𝑒𝑐𝑜𝑛𝑑𝑠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D07ACE-FDFE-4C3A-9571-74AADB319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42" y="3207434"/>
                <a:ext cx="2895216" cy="9351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A4DB6F-8871-485C-A553-15F8DE35CAFC}"/>
                  </a:ext>
                </a:extLst>
              </p:cNvPr>
              <p:cNvSpPr/>
              <p:nvPr/>
            </p:nvSpPr>
            <p:spPr>
              <a:xfrm>
                <a:off x="4571999" y="4694578"/>
                <a:ext cx="1302600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A4DB6F-8871-485C-A553-15F8DE35C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694578"/>
                <a:ext cx="1302600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58D914-CE88-40E4-AF4D-64C48708F7BB}"/>
                  </a:ext>
                </a:extLst>
              </p:cNvPr>
              <p:cNvSpPr/>
              <p:nvPr/>
            </p:nvSpPr>
            <p:spPr>
              <a:xfrm>
                <a:off x="6764214" y="4981291"/>
                <a:ext cx="19364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𝐇𝐳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58D914-CE88-40E4-AF4D-64C48708F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14" y="4981291"/>
                <a:ext cx="19364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E61B010-B8AC-4385-BF17-6FB42820E18B}"/>
                  </a:ext>
                </a:extLst>
              </p:cNvPr>
              <p:cNvSpPr/>
              <p:nvPr/>
            </p:nvSpPr>
            <p:spPr>
              <a:xfrm>
                <a:off x="3633858" y="3428011"/>
                <a:ext cx="1226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E61B010-B8AC-4385-BF17-6FB42820E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858" y="3428011"/>
                <a:ext cx="122681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CBBA54-FC47-4967-B8D0-4B115FACDF94}"/>
                  </a:ext>
                </a:extLst>
              </p:cNvPr>
              <p:cNvSpPr/>
              <p:nvPr/>
            </p:nvSpPr>
            <p:spPr>
              <a:xfrm>
                <a:off x="5723635" y="4694578"/>
                <a:ext cx="119154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CBBA54-FC47-4967-B8D0-4B115FACD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35" y="4694578"/>
                <a:ext cx="119154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07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relate the acceleration of an object in simple harmonic motion to its position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graph the displacement, velocity, and acceleration vs time for simple harmonic motion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and relate the properties of period and frequency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period and frequency from a scenario</a:t>
            </a: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B3B5AB3-D719-4C19-A561-C7DC64B91B4A}"/>
              </a:ext>
            </a:extLst>
          </p:cNvPr>
          <p:cNvGrpSpPr/>
          <p:nvPr/>
        </p:nvGrpSpPr>
        <p:grpSpPr>
          <a:xfrm>
            <a:off x="1670915" y="5263553"/>
            <a:ext cx="7539590" cy="369332"/>
            <a:chOff x="1255275" y="5263553"/>
            <a:chExt cx="7539590" cy="36933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6B1DA0-DAA3-45B7-84EC-2C8FC7CB40E7}"/>
                </a:ext>
              </a:extLst>
            </p:cNvPr>
            <p:cNvCxnSpPr>
              <a:cxnSpLocks/>
            </p:cNvCxnSpPr>
            <p:nvPr/>
          </p:nvCxnSpPr>
          <p:spPr>
            <a:xfrm>
              <a:off x="1255275" y="5612296"/>
              <a:ext cx="753959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C7FD9F-A4F9-43ED-818B-C7D87A026823}"/>
                </a:ext>
              </a:extLst>
            </p:cNvPr>
            <p:cNvSpPr/>
            <p:nvPr/>
          </p:nvSpPr>
          <p:spPr>
            <a:xfrm>
              <a:off x="2224988" y="5263553"/>
              <a:ext cx="1332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Montserrat" panose="00000500000000000000" pitchFamily="50" charset="0"/>
                </a:rPr>
                <a:t>Minimum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0DCBF6-FFA5-4B04-B6A6-DCA1753B7BE8}"/>
              </a:ext>
            </a:extLst>
          </p:cNvPr>
          <p:cNvGrpSpPr/>
          <p:nvPr/>
        </p:nvGrpSpPr>
        <p:grpSpPr>
          <a:xfrm>
            <a:off x="1670915" y="3162372"/>
            <a:ext cx="7539590" cy="369332"/>
            <a:chOff x="1255275" y="3162372"/>
            <a:chExt cx="7539590" cy="36933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32615F8-64AB-44F7-85E3-3352D4E3BB73}"/>
                </a:ext>
              </a:extLst>
            </p:cNvPr>
            <p:cNvCxnSpPr>
              <a:cxnSpLocks/>
            </p:cNvCxnSpPr>
            <p:nvPr/>
          </p:nvCxnSpPr>
          <p:spPr>
            <a:xfrm>
              <a:off x="1255275" y="3531704"/>
              <a:ext cx="753959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4E0B724-1CCF-47FB-A414-AF670634DFF4}"/>
                </a:ext>
              </a:extLst>
            </p:cNvPr>
            <p:cNvSpPr/>
            <p:nvPr/>
          </p:nvSpPr>
          <p:spPr>
            <a:xfrm>
              <a:off x="2224988" y="3162372"/>
              <a:ext cx="13740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Montserrat" panose="00000500000000000000" pitchFamily="50" charset="0"/>
                </a:rPr>
                <a:t>Maximum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7174DD-D7D3-4EE8-8D32-DAA6D6479FE4}"/>
              </a:ext>
            </a:extLst>
          </p:cNvPr>
          <p:cNvGrpSpPr/>
          <p:nvPr/>
        </p:nvGrpSpPr>
        <p:grpSpPr>
          <a:xfrm>
            <a:off x="1452509" y="4170565"/>
            <a:ext cx="8339891" cy="383362"/>
            <a:chOff x="1036869" y="4170565"/>
            <a:chExt cx="8339891" cy="38336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A2EEE8-40E4-4EE5-AA98-3B20A6AB5B85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V="1">
              <a:off x="1036869" y="4539898"/>
              <a:ext cx="8339891" cy="14029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6238C4-FA83-4ED2-B9FE-5206AD7606B5}"/>
                </a:ext>
              </a:extLst>
            </p:cNvPr>
            <p:cNvSpPr/>
            <p:nvPr/>
          </p:nvSpPr>
          <p:spPr>
            <a:xfrm>
              <a:off x="2224988" y="4170565"/>
              <a:ext cx="2552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Montserrat" panose="00000500000000000000" pitchFamily="50" charset="0"/>
                </a:rPr>
                <a:t>Equilibrium Position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0493CA-B3EB-41D1-89E3-A9ED107A841A}"/>
              </a:ext>
            </a:extLst>
          </p:cNvPr>
          <p:cNvGrpSpPr/>
          <p:nvPr/>
        </p:nvGrpSpPr>
        <p:grpSpPr>
          <a:xfrm>
            <a:off x="946174" y="231599"/>
            <a:ext cx="1436914" cy="4685106"/>
            <a:chOff x="308218" y="1300766"/>
            <a:chExt cx="1436914" cy="46851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76F6B7-C605-48F0-9D4A-8696F772289E}"/>
                </a:ext>
              </a:extLst>
            </p:cNvPr>
            <p:cNvGrpSpPr/>
            <p:nvPr/>
          </p:nvGrpSpPr>
          <p:grpSpPr>
            <a:xfrm>
              <a:off x="680462" y="1300766"/>
              <a:ext cx="692420" cy="3959549"/>
              <a:chOff x="3010038" y="1285429"/>
              <a:chExt cx="765723" cy="3959549"/>
            </a:xfrm>
          </p:grpSpPr>
          <p:pic>
            <p:nvPicPr>
              <p:cNvPr id="24" name="Picture 2" descr="http://i.imgur.com/XWxrHgL.jpg">
                <a:extLst>
                  <a:ext uri="{FF2B5EF4-FFF2-40B4-BE49-F238E27FC236}">
                    <a16:creationId xmlns:a16="http://schemas.microsoft.com/office/drawing/2014/main" id="{BCA26C52-ED2A-4F88-A19F-6C139BD53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1285429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i.imgur.com/XWxrHgL.jpg">
                <a:extLst>
                  <a:ext uri="{FF2B5EF4-FFF2-40B4-BE49-F238E27FC236}">
                    <a16:creationId xmlns:a16="http://schemas.microsoft.com/office/drawing/2014/main" id="{88AB8797-B5C1-4795-A23D-62D818C64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2796761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i.imgur.com/XWxrHgL.jpg">
                <a:extLst>
                  <a:ext uri="{FF2B5EF4-FFF2-40B4-BE49-F238E27FC236}">
                    <a16:creationId xmlns:a16="http://schemas.microsoft.com/office/drawing/2014/main" id="{36BD08B6-D46C-49B5-BD96-9D9B42D5B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45736" r="29700" b="13670"/>
              <a:stretch/>
            </p:blipFill>
            <p:spPr bwMode="auto">
              <a:xfrm rot="10800000">
                <a:off x="3010038" y="4308093"/>
                <a:ext cx="765721" cy="936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D5E30771-E0F9-441C-A2CF-5154AE49DDBC}"/>
                </a:ext>
              </a:extLst>
            </p:cNvPr>
            <p:cNvSpPr/>
            <p:nvPr/>
          </p:nvSpPr>
          <p:spPr>
            <a:xfrm>
              <a:off x="308218" y="5260315"/>
              <a:ext cx="1436914" cy="72555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A3584D-07D6-4EBE-B097-61F008A37E57}"/>
                </a:ext>
              </a:extLst>
            </p:cNvPr>
            <p:cNvSpPr/>
            <p:nvPr/>
          </p:nvSpPr>
          <p:spPr>
            <a:xfrm>
              <a:off x="935232" y="551777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Mass on a Spring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8CE4B-1008-458D-8F4C-7F30EA8561D7}"/>
              </a:ext>
            </a:extLst>
          </p:cNvPr>
          <p:cNvSpPr txBox="1"/>
          <p:nvPr/>
        </p:nvSpPr>
        <p:spPr>
          <a:xfrm>
            <a:off x="2503675" y="1869490"/>
            <a:ext cx="6405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Simple Harmonic Motion</a:t>
            </a:r>
          </a:p>
        </p:txBody>
      </p:sp>
    </p:spTree>
    <p:extLst>
      <p:ext uri="{BB962C8B-B14F-4D97-AF65-F5344CB8AC3E}">
        <p14:creationId xmlns:p14="http://schemas.microsoft.com/office/powerpoint/2010/main" val="1751288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00087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6B1DA0-DAA3-45B7-84EC-2C8FC7CB40E7}"/>
              </a:ext>
            </a:extLst>
          </p:cNvPr>
          <p:cNvCxnSpPr>
            <a:cxnSpLocks/>
          </p:cNvCxnSpPr>
          <p:nvPr/>
        </p:nvCxnSpPr>
        <p:spPr>
          <a:xfrm>
            <a:off x="1660524" y="5612296"/>
            <a:ext cx="7539590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2615F8-64AB-44F7-85E3-3352D4E3BB73}"/>
              </a:ext>
            </a:extLst>
          </p:cNvPr>
          <p:cNvCxnSpPr>
            <a:cxnSpLocks/>
          </p:cNvCxnSpPr>
          <p:nvPr/>
        </p:nvCxnSpPr>
        <p:spPr>
          <a:xfrm>
            <a:off x="1660524" y="3531704"/>
            <a:ext cx="7539590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A2EEE8-40E4-4EE5-AA98-3B20A6AB5B85}"/>
              </a:ext>
            </a:extLst>
          </p:cNvPr>
          <p:cNvCxnSpPr>
            <a:cxnSpLocks/>
            <a:stCxn id="31" idx="1"/>
          </p:cNvCxnSpPr>
          <p:nvPr/>
        </p:nvCxnSpPr>
        <p:spPr>
          <a:xfrm flipV="1">
            <a:off x="1026478" y="4539898"/>
            <a:ext cx="8339891" cy="14029"/>
          </a:xfrm>
          <a:prstGeom prst="line">
            <a:avLst/>
          </a:prstGeom>
          <a:ln w="762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50493CA-B3EB-41D1-89E3-A9ED107A841A}"/>
              </a:ext>
            </a:extLst>
          </p:cNvPr>
          <p:cNvGrpSpPr/>
          <p:nvPr/>
        </p:nvGrpSpPr>
        <p:grpSpPr>
          <a:xfrm>
            <a:off x="935783" y="231599"/>
            <a:ext cx="1436914" cy="4685106"/>
            <a:chOff x="308218" y="1300766"/>
            <a:chExt cx="1436914" cy="46851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76F6B7-C605-48F0-9D4A-8696F772289E}"/>
                </a:ext>
              </a:extLst>
            </p:cNvPr>
            <p:cNvGrpSpPr/>
            <p:nvPr/>
          </p:nvGrpSpPr>
          <p:grpSpPr>
            <a:xfrm>
              <a:off x="680462" y="1300766"/>
              <a:ext cx="692420" cy="3959549"/>
              <a:chOff x="3010038" y="1285429"/>
              <a:chExt cx="765723" cy="3959549"/>
            </a:xfrm>
          </p:grpSpPr>
          <p:pic>
            <p:nvPicPr>
              <p:cNvPr id="24" name="Picture 2" descr="http://i.imgur.com/XWxrHgL.jpg">
                <a:extLst>
                  <a:ext uri="{FF2B5EF4-FFF2-40B4-BE49-F238E27FC236}">
                    <a16:creationId xmlns:a16="http://schemas.microsoft.com/office/drawing/2014/main" id="{BCA26C52-ED2A-4F88-A19F-6C139BD53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1285429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i.imgur.com/XWxrHgL.jpg">
                <a:extLst>
                  <a:ext uri="{FF2B5EF4-FFF2-40B4-BE49-F238E27FC236}">
                    <a16:creationId xmlns:a16="http://schemas.microsoft.com/office/drawing/2014/main" id="{88AB8797-B5C1-4795-A23D-62D818C64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2796761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i.imgur.com/XWxrHgL.jpg">
                <a:extLst>
                  <a:ext uri="{FF2B5EF4-FFF2-40B4-BE49-F238E27FC236}">
                    <a16:creationId xmlns:a16="http://schemas.microsoft.com/office/drawing/2014/main" id="{36BD08B6-D46C-49B5-BD96-9D9B42D5B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45736" r="29700" b="13670"/>
              <a:stretch/>
            </p:blipFill>
            <p:spPr bwMode="auto">
              <a:xfrm rot="10800000">
                <a:off x="3010038" y="4308093"/>
                <a:ext cx="765721" cy="936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D5E30771-E0F9-441C-A2CF-5154AE49DDBC}"/>
                </a:ext>
              </a:extLst>
            </p:cNvPr>
            <p:cNvSpPr/>
            <p:nvPr/>
          </p:nvSpPr>
          <p:spPr>
            <a:xfrm>
              <a:off x="308218" y="5260315"/>
              <a:ext cx="1436914" cy="72555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A3584D-07D6-4EBE-B097-61F008A37E57}"/>
                </a:ext>
              </a:extLst>
            </p:cNvPr>
            <p:cNvSpPr/>
            <p:nvPr/>
          </p:nvSpPr>
          <p:spPr>
            <a:xfrm>
              <a:off x="935232" y="551777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look at the forces…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1EBC5F-640E-4FA7-874A-116EBDBC2D46}"/>
              </a:ext>
            </a:extLst>
          </p:cNvPr>
          <p:cNvCxnSpPr>
            <a:cxnSpLocks/>
          </p:cNvCxnSpPr>
          <p:nvPr/>
        </p:nvCxnSpPr>
        <p:spPr>
          <a:xfrm flipV="1">
            <a:off x="737758" y="4539898"/>
            <a:ext cx="0" cy="10723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E47B9E6-9BC0-4D00-94F6-B5CBDD7075C3}"/>
              </a:ext>
            </a:extLst>
          </p:cNvPr>
          <p:cNvCxnSpPr>
            <a:cxnSpLocks/>
          </p:cNvCxnSpPr>
          <p:nvPr/>
        </p:nvCxnSpPr>
        <p:spPr>
          <a:xfrm>
            <a:off x="737758" y="3517675"/>
            <a:ext cx="0" cy="10222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0D271-6210-4FE5-AA55-F38C7C092F13}"/>
              </a:ext>
            </a:extLst>
          </p:cNvPr>
          <p:cNvSpPr/>
          <p:nvPr/>
        </p:nvSpPr>
        <p:spPr>
          <a:xfrm>
            <a:off x="513312" y="3495556"/>
            <a:ext cx="347644" cy="104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C5F658-52BD-4F14-8037-539E59666E34}"/>
              </a:ext>
            </a:extLst>
          </p:cNvPr>
          <p:cNvSpPr/>
          <p:nvPr/>
        </p:nvSpPr>
        <p:spPr>
          <a:xfrm>
            <a:off x="523802" y="4531807"/>
            <a:ext cx="347644" cy="114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A7BEA23-E387-4143-AA93-506680EF6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78"/>
          <a:stretch/>
        </p:blipFill>
        <p:spPr>
          <a:xfrm>
            <a:off x="-396" y="6328669"/>
            <a:ext cx="9144396" cy="52962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E16C466-C93F-4BF0-8511-38AB1F42E77E}"/>
              </a:ext>
            </a:extLst>
          </p:cNvPr>
          <p:cNvSpPr txBox="1"/>
          <p:nvPr/>
        </p:nvSpPr>
        <p:spPr>
          <a:xfrm>
            <a:off x="-38891" y="421777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endParaRPr lang="en-US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7610975-6257-4516-ABFA-D1373CA0CD19}"/>
              </a:ext>
            </a:extLst>
          </p:cNvPr>
          <p:cNvSpPr txBox="1"/>
          <p:nvPr/>
        </p:nvSpPr>
        <p:spPr>
          <a:xfrm>
            <a:off x="3002713" y="1764714"/>
            <a:ext cx="4071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Restoring Force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7D5B58-BC8B-429B-8768-52BFEBF8AA38}"/>
              </a:ext>
            </a:extLst>
          </p:cNvPr>
          <p:cNvSpPr txBox="1"/>
          <p:nvPr/>
        </p:nvSpPr>
        <p:spPr>
          <a:xfrm>
            <a:off x="3461056" y="2417139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Always toward equilibrium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9EA005-6240-494C-A600-E54265545ED7}"/>
              </a:ext>
            </a:extLst>
          </p:cNvPr>
          <p:cNvSpPr txBox="1"/>
          <p:nvPr/>
        </p:nvSpPr>
        <p:spPr>
          <a:xfrm>
            <a:off x="157913" y="36086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23B9A7-197F-4465-A034-A6F1AFC37FC8}"/>
              </a:ext>
            </a:extLst>
          </p:cNvPr>
          <p:cNvSpPr txBox="1"/>
          <p:nvPr/>
        </p:nvSpPr>
        <p:spPr>
          <a:xfrm>
            <a:off x="121128" y="4827933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77463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087 0.15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5764 L 4.72222E-6 -2.9629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3.7037E-7 L -0.00052 -0.1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1.38778E-17 3.7037E-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10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5764 L 4.72222E-6 -2.96296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3.7037E-7 L -0.00052 -0.1469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1.38778E-17 3.7037E-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10000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5764 L 4.72222E-6 -2.96296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3.7037E-7 L -0.00052 -0.1469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1.38778E-17 3.7037E-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8" grpId="0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71425" y="1300766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6585" r="29700" b="13670"/>
          <a:stretch/>
        </p:blipFill>
        <p:spPr bwMode="auto">
          <a:xfrm rot="10800000">
            <a:off x="1271424" y="2812098"/>
            <a:ext cx="765721" cy="1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75451" y="1285429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75451" y="2796761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45736" r="29700" b="13670"/>
          <a:stretch/>
        </p:blipFill>
        <p:spPr bwMode="auto">
          <a:xfrm rot="10800000">
            <a:off x="1275449" y="4308093"/>
            <a:ext cx="765721" cy="9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76680" y="1300766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72237" r="29700" b="13670"/>
          <a:stretch/>
        </p:blipFill>
        <p:spPr bwMode="auto">
          <a:xfrm rot="10800000">
            <a:off x="1276679" y="2812098"/>
            <a:ext cx="765721" cy="3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apezoid 14"/>
          <p:cNvSpPr/>
          <p:nvPr/>
        </p:nvSpPr>
        <p:spPr>
          <a:xfrm>
            <a:off x="935832" y="4190999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and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rapezoid 28"/>
          <p:cNvSpPr/>
          <p:nvPr/>
        </p:nvSpPr>
        <p:spPr>
          <a:xfrm>
            <a:off x="945357" y="5250789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2" name="Trapezoid 31"/>
          <p:cNvSpPr/>
          <p:nvPr/>
        </p:nvSpPr>
        <p:spPr>
          <a:xfrm>
            <a:off x="935479" y="3146890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75258" y="3130995"/>
            <a:ext cx="1537967" cy="76015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76522" y="4919610"/>
            <a:ext cx="1537967" cy="11016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54286" y="4558748"/>
            <a:ext cx="154093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54286" y="3531704"/>
            <a:ext cx="154093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54286" y="5612296"/>
            <a:ext cx="154093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66052" y="1531726"/>
            <a:ext cx="557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Hooke’s Law:  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F</a:t>
            </a:r>
            <a:r>
              <a:rPr lang="en-US" sz="4800" dirty="0">
                <a:latin typeface="+mj-lt"/>
              </a:rPr>
              <a:t> = -k</a:t>
            </a:r>
            <a:r>
              <a:rPr lang="el-GR" sz="4800" dirty="0">
                <a:solidFill>
                  <a:srgbClr val="FF00FF"/>
                </a:solidFill>
                <a:latin typeface="+mj-lt"/>
              </a:rPr>
              <a:t>Δ</a:t>
            </a:r>
            <a:r>
              <a:rPr lang="en-US" sz="4800" dirty="0">
                <a:solidFill>
                  <a:srgbClr val="FF00FF"/>
                </a:solidFill>
                <a:latin typeface="+mj-lt"/>
              </a:rPr>
              <a:t>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B3363F-C837-4604-B969-8D09E3D2F453}"/>
              </a:ext>
            </a:extLst>
          </p:cNvPr>
          <p:cNvGrpSpPr/>
          <p:nvPr/>
        </p:nvGrpSpPr>
        <p:grpSpPr>
          <a:xfrm>
            <a:off x="2805324" y="3512454"/>
            <a:ext cx="959320" cy="1027044"/>
            <a:chOff x="2805324" y="3512454"/>
            <a:chExt cx="959320" cy="102704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D218D00-E3D6-4632-9A4B-A8D0909B234A}"/>
                </a:ext>
              </a:extLst>
            </p:cNvPr>
            <p:cNvCxnSpPr/>
            <p:nvPr/>
          </p:nvCxnSpPr>
          <p:spPr>
            <a:xfrm flipV="1">
              <a:off x="2805324" y="3512454"/>
              <a:ext cx="0" cy="1027044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02631C-516A-4887-AB85-CE5B68CA1DC0}"/>
                </a:ext>
              </a:extLst>
            </p:cNvPr>
            <p:cNvSpPr txBox="1"/>
            <p:nvPr/>
          </p:nvSpPr>
          <p:spPr>
            <a:xfrm>
              <a:off x="2845803" y="385171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</a:t>
              </a:r>
              <a:r>
                <a:rPr lang="el-GR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Δ</a:t>
              </a:r>
              <a:r>
                <a:rPr lang="en-US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x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827F1-6837-4403-9BBC-502849715D53}"/>
              </a:ext>
            </a:extLst>
          </p:cNvPr>
          <p:cNvGrpSpPr/>
          <p:nvPr/>
        </p:nvGrpSpPr>
        <p:grpSpPr>
          <a:xfrm>
            <a:off x="2805324" y="4582652"/>
            <a:ext cx="865803" cy="1027044"/>
            <a:chOff x="2805324" y="4582652"/>
            <a:chExt cx="865803" cy="10270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6D86EA-99B3-453B-96FD-55A83368C47E}"/>
                </a:ext>
              </a:extLst>
            </p:cNvPr>
            <p:cNvSpPr txBox="1"/>
            <p:nvPr/>
          </p:nvSpPr>
          <p:spPr>
            <a:xfrm>
              <a:off x="2869304" y="4714190"/>
              <a:ext cx="801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</a:t>
              </a:r>
              <a:r>
                <a:rPr lang="el-GR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Δ</a:t>
              </a:r>
              <a:r>
                <a:rPr lang="en-US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x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F45F2C2-3007-4D86-8F2D-2DE3EE988EAB}"/>
                </a:ext>
              </a:extLst>
            </p:cNvPr>
            <p:cNvCxnSpPr/>
            <p:nvPr/>
          </p:nvCxnSpPr>
          <p:spPr>
            <a:xfrm flipV="1">
              <a:off x="2805324" y="4582652"/>
              <a:ext cx="0" cy="1027044"/>
            </a:xfrm>
            <a:prstGeom prst="straightConnector1">
              <a:avLst/>
            </a:prstGeom>
            <a:ln w="762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CAECEB-6CA3-49CF-8352-05A2E8CBCB30}"/>
              </a:ext>
            </a:extLst>
          </p:cNvPr>
          <p:cNvGrpSpPr/>
          <p:nvPr/>
        </p:nvGrpSpPr>
        <p:grpSpPr>
          <a:xfrm>
            <a:off x="3345210" y="3186502"/>
            <a:ext cx="1492483" cy="2746359"/>
            <a:chOff x="3345210" y="3186502"/>
            <a:chExt cx="1492483" cy="27463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B6340C-FF44-4268-997C-210449373277}"/>
                </a:ext>
              </a:extLst>
            </p:cNvPr>
            <p:cNvSpPr txBox="1"/>
            <p:nvPr/>
          </p:nvSpPr>
          <p:spPr>
            <a:xfrm>
              <a:off x="3410934" y="3186502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07669C-1036-4D89-A97C-F7B20D3D64B6}"/>
                </a:ext>
              </a:extLst>
            </p:cNvPr>
            <p:cNvSpPr txBox="1"/>
            <p:nvPr/>
          </p:nvSpPr>
          <p:spPr>
            <a:xfrm>
              <a:off x="3345210" y="5286530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6F3D87-B793-454F-8E63-57F178C2743E}"/>
                </a:ext>
              </a:extLst>
            </p:cNvPr>
            <p:cNvSpPr txBox="1"/>
            <p:nvPr/>
          </p:nvSpPr>
          <p:spPr>
            <a:xfrm>
              <a:off x="4167318" y="3186502"/>
              <a:ext cx="6046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0A2B3F-BE40-4DE6-9D73-8D5CEEC6CA78}"/>
                </a:ext>
              </a:extLst>
            </p:cNvPr>
            <p:cNvSpPr txBox="1"/>
            <p:nvPr/>
          </p:nvSpPr>
          <p:spPr>
            <a:xfrm>
              <a:off x="4101594" y="5285740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4BC197-ABC3-4F85-9381-65F44D0C43A0}"/>
              </a:ext>
            </a:extLst>
          </p:cNvPr>
          <p:cNvGrpSpPr/>
          <p:nvPr/>
        </p:nvGrpSpPr>
        <p:grpSpPr>
          <a:xfrm>
            <a:off x="4586597" y="1857238"/>
            <a:ext cx="4506534" cy="759052"/>
            <a:chOff x="4586597" y="1857238"/>
            <a:chExt cx="4506534" cy="75905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7F102A-4511-4E58-A0EE-755F0434A0D5}"/>
                </a:ext>
              </a:extLst>
            </p:cNvPr>
            <p:cNvSpPr/>
            <p:nvPr/>
          </p:nvSpPr>
          <p:spPr>
            <a:xfrm>
              <a:off x="7719461" y="1857238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E6EAA2-DD6F-4FBC-A616-E1D517CB908D}"/>
                </a:ext>
              </a:extLst>
            </p:cNvPr>
            <p:cNvSpPr txBox="1"/>
            <p:nvPr/>
          </p:nvSpPr>
          <p:spPr>
            <a:xfrm>
              <a:off x="4586597" y="2216180"/>
              <a:ext cx="4506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Force is opposite to the displacement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B9AE46-88F9-46F6-AD63-88A4F7D3EDB5}"/>
              </a:ext>
            </a:extLst>
          </p:cNvPr>
          <p:cNvGrpSpPr/>
          <p:nvPr/>
        </p:nvGrpSpPr>
        <p:grpSpPr>
          <a:xfrm>
            <a:off x="5545650" y="3872447"/>
            <a:ext cx="3251257" cy="1386253"/>
            <a:chOff x="5545650" y="3872447"/>
            <a:chExt cx="3251257" cy="138625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6EF53A-E7FA-4740-A8CF-12B1E8F61B35}"/>
                </a:ext>
              </a:extLst>
            </p:cNvPr>
            <p:cNvSpPr txBox="1"/>
            <p:nvPr/>
          </p:nvSpPr>
          <p:spPr>
            <a:xfrm>
              <a:off x="6277050" y="4489259"/>
              <a:ext cx="20506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4400" dirty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en-US" sz="44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= m</a:t>
              </a:r>
              <a:r>
                <a:rPr lang="en-US" sz="44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5F9FFD-B9F8-4F40-97D0-1AE798CA9555}"/>
                </a:ext>
              </a:extLst>
            </p:cNvPr>
            <p:cNvSpPr txBox="1"/>
            <p:nvPr/>
          </p:nvSpPr>
          <p:spPr>
            <a:xfrm>
              <a:off x="5545650" y="3872447"/>
              <a:ext cx="3251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Acceleration is in the same direction as the force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A531B1D-DFDB-40BE-A21D-41DFBBF6C144}"/>
              </a:ext>
            </a:extLst>
          </p:cNvPr>
          <p:cNvCxnSpPr>
            <a:cxnSpLocks/>
          </p:cNvCxnSpPr>
          <p:nvPr/>
        </p:nvCxnSpPr>
        <p:spPr>
          <a:xfrm flipV="1">
            <a:off x="758546" y="5047914"/>
            <a:ext cx="0" cy="10723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1690A8-5BA0-4488-BD58-7D3F0F64B0E2}"/>
              </a:ext>
            </a:extLst>
          </p:cNvPr>
          <p:cNvCxnSpPr>
            <a:cxnSpLocks/>
          </p:cNvCxnSpPr>
          <p:nvPr/>
        </p:nvCxnSpPr>
        <p:spPr>
          <a:xfrm>
            <a:off x="737761" y="3048129"/>
            <a:ext cx="0" cy="10222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52B8DC4-3CB9-44B6-AB28-3608918C18EC}"/>
              </a:ext>
            </a:extLst>
          </p:cNvPr>
          <p:cNvSpPr txBox="1"/>
          <p:nvPr/>
        </p:nvSpPr>
        <p:spPr>
          <a:xfrm>
            <a:off x="-38891" y="421777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endParaRPr lang="en-US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CEC7F9-C654-41B3-8E71-2DBBE0C388A1}"/>
              </a:ext>
            </a:extLst>
          </p:cNvPr>
          <p:cNvSpPr txBox="1"/>
          <p:nvPr/>
        </p:nvSpPr>
        <p:spPr>
          <a:xfrm>
            <a:off x="209790" y="32568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659060-F544-4CA4-8A2D-4B81CD0F1140}"/>
              </a:ext>
            </a:extLst>
          </p:cNvPr>
          <p:cNvSpPr txBox="1"/>
          <p:nvPr/>
        </p:nvSpPr>
        <p:spPr>
          <a:xfrm>
            <a:off x="204441" y="5378072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78742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77663" y="1300766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6585" r="29700" b="13670"/>
          <a:stretch/>
        </p:blipFill>
        <p:spPr bwMode="auto">
          <a:xfrm rot="10800000">
            <a:off x="1277662" y="2812098"/>
            <a:ext cx="765721" cy="1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81689" y="1285429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81689" y="2796761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45736" r="29700" b="13670"/>
          <a:stretch/>
        </p:blipFill>
        <p:spPr bwMode="auto">
          <a:xfrm rot="10800000">
            <a:off x="1281687" y="4308093"/>
            <a:ext cx="765721" cy="9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82918" y="1300766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72237" r="29700" b="13670"/>
          <a:stretch/>
        </p:blipFill>
        <p:spPr bwMode="auto">
          <a:xfrm rot="10800000">
            <a:off x="1282917" y="2812098"/>
            <a:ext cx="765721" cy="3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apezoid 14"/>
          <p:cNvSpPr/>
          <p:nvPr/>
        </p:nvSpPr>
        <p:spPr>
          <a:xfrm>
            <a:off x="942070" y="4190999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Negative Sign??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rapezoid 28"/>
          <p:cNvSpPr/>
          <p:nvPr/>
        </p:nvSpPr>
        <p:spPr>
          <a:xfrm>
            <a:off x="951595" y="5250789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2" name="Trapezoid 31"/>
          <p:cNvSpPr/>
          <p:nvPr/>
        </p:nvSpPr>
        <p:spPr>
          <a:xfrm>
            <a:off x="941717" y="3146890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81496" y="3130995"/>
            <a:ext cx="1537967" cy="76015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2760" y="4919610"/>
            <a:ext cx="1537967" cy="11016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60524" y="4558748"/>
            <a:ext cx="154093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60524" y="3531704"/>
            <a:ext cx="154093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60524" y="5612296"/>
            <a:ext cx="154093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1" y="1531726"/>
            <a:ext cx="1778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a </a:t>
            </a:r>
            <a:r>
              <a:rPr lang="en-US" altLang="en-US" sz="4800" dirty="0">
                <a:solidFill>
                  <a:srgbClr val="C00000"/>
                </a:solidFill>
                <a:latin typeface="+mj-lt"/>
                <a:cs typeface="Times New Roman" pitchFamily="18" charset="0"/>
                <a:sym typeface="Symbol"/>
              </a:rPr>
              <a:t> -x</a:t>
            </a:r>
            <a:r>
              <a:rPr lang="en-US" sz="4800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5742" y="1577953"/>
            <a:ext cx="449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  <a:latin typeface="+mj-lt"/>
              </a:rPr>
              <a:t>“Acceleration is proportional to the opposite of the displacement”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F3079B-A692-43BD-83BA-9696BA4B6C6A}"/>
              </a:ext>
            </a:extLst>
          </p:cNvPr>
          <p:cNvSpPr/>
          <p:nvPr/>
        </p:nvSpPr>
        <p:spPr>
          <a:xfrm>
            <a:off x="7500749" y="1742752"/>
            <a:ext cx="501445" cy="50139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noFill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6C4E5F-7AD5-443F-AED1-0B699B0C771B}"/>
              </a:ext>
            </a:extLst>
          </p:cNvPr>
          <p:cNvGrpSpPr/>
          <p:nvPr/>
        </p:nvGrpSpPr>
        <p:grpSpPr>
          <a:xfrm>
            <a:off x="4817655" y="2244150"/>
            <a:ext cx="2933816" cy="1007223"/>
            <a:chOff x="4817655" y="2244150"/>
            <a:chExt cx="2933816" cy="10072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8DD937-95BA-421B-9CC8-00264178BE97}"/>
                </a:ext>
              </a:extLst>
            </p:cNvPr>
            <p:cNvSpPr txBox="1"/>
            <p:nvPr/>
          </p:nvSpPr>
          <p:spPr>
            <a:xfrm>
              <a:off x="4817655" y="2666598"/>
              <a:ext cx="29338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Proportional to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1239EC9-1BBF-40FB-B036-77FF8C1ED273}"/>
                </a:ext>
              </a:extLst>
            </p:cNvPr>
            <p:cNvCxnSpPr/>
            <p:nvPr/>
          </p:nvCxnSpPr>
          <p:spPr>
            <a:xfrm flipV="1">
              <a:off x="7500749" y="2244150"/>
              <a:ext cx="168412" cy="55261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791AA0-3F58-4406-B16F-23B2DAF9E7E4}"/>
              </a:ext>
            </a:extLst>
          </p:cNvPr>
          <p:cNvCxnSpPr/>
          <p:nvPr/>
        </p:nvCxnSpPr>
        <p:spPr>
          <a:xfrm flipV="1">
            <a:off x="2811562" y="3512454"/>
            <a:ext cx="0" cy="1027044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3D7118-5291-4D96-ACEE-F41A236ABE5A}"/>
              </a:ext>
            </a:extLst>
          </p:cNvPr>
          <p:cNvSpPr txBox="1"/>
          <p:nvPr/>
        </p:nvSpPr>
        <p:spPr>
          <a:xfrm>
            <a:off x="2852041" y="3851715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el-GR" sz="32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32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E46F11-E28B-4BD7-9DDE-51489284C39E}"/>
              </a:ext>
            </a:extLst>
          </p:cNvPr>
          <p:cNvSpPr txBox="1"/>
          <p:nvPr/>
        </p:nvSpPr>
        <p:spPr>
          <a:xfrm>
            <a:off x="2875542" y="471419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r>
              <a:rPr lang="el-GR" sz="32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32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3D2135D-D913-4B03-8E22-C25399BF2BD9}"/>
              </a:ext>
            </a:extLst>
          </p:cNvPr>
          <p:cNvCxnSpPr/>
          <p:nvPr/>
        </p:nvCxnSpPr>
        <p:spPr>
          <a:xfrm flipV="1">
            <a:off x="2811562" y="4582652"/>
            <a:ext cx="0" cy="1027044"/>
          </a:xfrm>
          <a:prstGeom prst="straightConnector1">
            <a:avLst/>
          </a:prstGeom>
          <a:ln w="76200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A83E039-5679-4719-8943-B1DB0A8BCB81}"/>
              </a:ext>
            </a:extLst>
          </p:cNvPr>
          <p:cNvSpPr txBox="1"/>
          <p:nvPr/>
        </p:nvSpPr>
        <p:spPr>
          <a:xfrm>
            <a:off x="3367310" y="3186502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1B1CE8-540B-408B-A1EC-E08D71EB44F3}"/>
              </a:ext>
            </a:extLst>
          </p:cNvPr>
          <p:cNvSpPr txBox="1"/>
          <p:nvPr/>
        </p:nvSpPr>
        <p:spPr>
          <a:xfrm>
            <a:off x="3301586" y="528574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+a</a:t>
            </a:r>
          </a:p>
        </p:txBody>
      </p:sp>
    </p:spTree>
    <p:extLst>
      <p:ext uri="{BB962C8B-B14F-4D97-AF65-F5344CB8AC3E}">
        <p14:creationId xmlns:p14="http://schemas.microsoft.com/office/powerpoint/2010/main" val="540122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0493CA-B3EB-41D1-89E3-A9ED107A841A}"/>
              </a:ext>
            </a:extLst>
          </p:cNvPr>
          <p:cNvGrpSpPr/>
          <p:nvPr/>
        </p:nvGrpSpPr>
        <p:grpSpPr>
          <a:xfrm>
            <a:off x="935783" y="231599"/>
            <a:ext cx="1436914" cy="4685106"/>
            <a:chOff x="308218" y="1300766"/>
            <a:chExt cx="1436914" cy="46851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76F6B7-C605-48F0-9D4A-8696F772289E}"/>
                </a:ext>
              </a:extLst>
            </p:cNvPr>
            <p:cNvGrpSpPr/>
            <p:nvPr/>
          </p:nvGrpSpPr>
          <p:grpSpPr>
            <a:xfrm>
              <a:off x="680462" y="1300766"/>
              <a:ext cx="692420" cy="3959549"/>
              <a:chOff x="3010038" y="1285429"/>
              <a:chExt cx="765723" cy="3959549"/>
            </a:xfrm>
          </p:grpSpPr>
          <p:pic>
            <p:nvPicPr>
              <p:cNvPr id="24" name="Picture 2" descr="http://i.imgur.com/XWxrHgL.jpg">
                <a:extLst>
                  <a:ext uri="{FF2B5EF4-FFF2-40B4-BE49-F238E27FC236}">
                    <a16:creationId xmlns:a16="http://schemas.microsoft.com/office/drawing/2014/main" id="{BCA26C52-ED2A-4F88-A19F-6C139BD53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1285429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i.imgur.com/XWxrHgL.jpg">
                <a:extLst>
                  <a:ext uri="{FF2B5EF4-FFF2-40B4-BE49-F238E27FC236}">
                    <a16:creationId xmlns:a16="http://schemas.microsoft.com/office/drawing/2014/main" id="{88AB8797-B5C1-4795-A23D-62D818C64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2796761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i.imgur.com/XWxrHgL.jpg">
                <a:extLst>
                  <a:ext uri="{FF2B5EF4-FFF2-40B4-BE49-F238E27FC236}">
                    <a16:creationId xmlns:a16="http://schemas.microsoft.com/office/drawing/2014/main" id="{36BD08B6-D46C-49B5-BD96-9D9B42D5B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45736" r="29700" b="13670"/>
              <a:stretch/>
            </p:blipFill>
            <p:spPr bwMode="auto">
              <a:xfrm rot="10800000">
                <a:off x="3010038" y="4308093"/>
                <a:ext cx="765721" cy="936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D5E30771-E0F9-441C-A2CF-5154AE49DDBC}"/>
                </a:ext>
              </a:extLst>
            </p:cNvPr>
            <p:cNvSpPr/>
            <p:nvPr/>
          </p:nvSpPr>
          <p:spPr>
            <a:xfrm>
              <a:off x="308218" y="5260315"/>
              <a:ext cx="1436914" cy="72555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A3584D-07D6-4EBE-B097-61F008A37E57}"/>
                </a:ext>
              </a:extLst>
            </p:cNvPr>
            <p:cNvSpPr/>
            <p:nvPr/>
          </p:nvSpPr>
          <p:spPr>
            <a:xfrm>
              <a:off x="935232" y="551777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look at this one more time…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1EBC5F-640E-4FA7-874A-116EBDBC2D46}"/>
              </a:ext>
            </a:extLst>
          </p:cNvPr>
          <p:cNvCxnSpPr>
            <a:cxnSpLocks/>
          </p:cNvCxnSpPr>
          <p:nvPr/>
        </p:nvCxnSpPr>
        <p:spPr>
          <a:xfrm flipV="1">
            <a:off x="737758" y="4539898"/>
            <a:ext cx="0" cy="10723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E47B9E6-9BC0-4D00-94F6-B5CBDD7075C3}"/>
              </a:ext>
            </a:extLst>
          </p:cNvPr>
          <p:cNvCxnSpPr>
            <a:cxnSpLocks/>
          </p:cNvCxnSpPr>
          <p:nvPr/>
        </p:nvCxnSpPr>
        <p:spPr>
          <a:xfrm>
            <a:off x="737758" y="3517675"/>
            <a:ext cx="0" cy="10222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0D271-6210-4FE5-AA55-F38C7C092F13}"/>
              </a:ext>
            </a:extLst>
          </p:cNvPr>
          <p:cNvSpPr/>
          <p:nvPr/>
        </p:nvSpPr>
        <p:spPr>
          <a:xfrm>
            <a:off x="513312" y="3495556"/>
            <a:ext cx="347644" cy="104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C5F658-52BD-4F14-8037-539E59666E34}"/>
              </a:ext>
            </a:extLst>
          </p:cNvPr>
          <p:cNvSpPr/>
          <p:nvPr/>
        </p:nvSpPr>
        <p:spPr>
          <a:xfrm>
            <a:off x="523802" y="4531807"/>
            <a:ext cx="347644" cy="114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E16C466-C93F-4BF0-8511-38AB1F42E77E}"/>
              </a:ext>
            </a:extLst>
          </p:cNvPr>
          <p:cNvSpPr txBox="1"/>
          <p:nvPr/>
        </p:nvSpPr>
        <p:spPr>
          <a:xfrm>
            <a:off x="-38891" y="421777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endParaRPr lang="en-US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9EA005-6240-494C-A600-E54265545ED7}"/>
              </a:ext>
            </a:extLst>
          </p:cNvPr>
          <p:cNvSpPr txBox="1"/>
          <p:nvPr/>
        </p:nvSpPr>
        <p:spPr>
          <a:xfrm>
            <a:off x="157913" y="36086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23B9A7-197F-4465-A034-A6F1AFC37FC8}"/>
              </a:ext>
            </a:extLst>
          </p:cNvPr>
          <p:cNvSpPr txBox="1"/>
          <p:nvPr/>
        </p:nvSpPr>
        <p:spPr>
          <a:xfrm>
            <a:off x="121128" y="4827933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94D7D1-9EDA-41F1-A4D1-E284A599F587}"/>
              </a:ext>
            </a:extLst>
          </p:cNvPr>
          <p:cNvCxnSpPr>
            <a:cxnSpLocks/>
          </p:cNvCxnSpPr>
          <p:nvPr/>
        </p:nvCxnSpPr>
        <p:spPr>
          <a:xfrm flipV="1">
            <a:off x="2634465" y="4539760"/>
            <a:ext cx="0" cy="1072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E0DEF3-A42B-45B0-A51B-7A327BFA5839}"/>
              </a:ext>
            </a:extLst>
          </p:cNvPr>
          <p:cNvCxnSpPr>
            <a:cxnSpLocks/>
          </p:cNvCxnSpPr>
          <p:nvPr/>
        </p:nvCxnSpPr>
        <p:spPr>
          <a:xfrm>
            <a:off x="2634465" y="3517537"/>
            <a:ext cx="0" cy="102222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1391977-037D-4EA9-9D13-08E0A8F21603}"/>
              </a:ext>
            </a:extLst>
          </p:cNvPr>
          <p:cNvSpPr/>
          <p:nvPr/>
        </p:nvSpPr>
        <p:spPr>
          <a:xfrm>
            <a:off x="2410019" y="3495418"/>
            <a:ext cx="347644" cy="104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00E525-0BB4-432A-99C7-A48C97C72244}"/>
              </a:ext>
            </a:extLst>
          </p:cNvPr>
          <p:cNvSpPr/>
          <p:nvPr/>
        </p:nvSpPr>
        <p:spPr>
          <a:xfrm>
            <a:off x="2420509" y="4531669"/>
            <a:ext cx="347644" cy="114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AF963E-6EDA-4E62-BDB8-B89DF7B549AD}"/>
              </a:ext>
            </a:extLst>
          </p:cNvPr>
          <p:cNvSpPr txBox="1"/>
          <p:nvPr/>
        </p:nvSpPr>
        <p:spPr>
          <a:xfrm>
            <a:off x="2923393" y="421777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0E3FAE-67F6-414C-B658-FBECCE90F2FD}"/>
              </a:ext>
            </a:extLst>
          </p:cNvPr>
          <p:cNvSpPr txBox="1"/>
          <p:nvPr/>
        </p:nvSpPr>
        <p:spPr>
          <a:xfrm>
            <a:off x="2742199" y="36086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FE0343-E333-4DFF-B586-64704D245CE3}"/>
              </a:ext>
            </a:extLst>
          </p:cNvPr>
          <p:cNvSpPr txBox="1"/>
          <p:nvPr/>
        </p:nvSpPr>
        <p:spPr>
          <a:xfrm>
            <a:off x="2705414" y="4827933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A7BEA23-E387-4143-AA93-506680EF6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78"/>
          <a:stretch/>
        </p:blipFill>
        <p:spPr>
          <a:xfrm>
            <a:off x="-396" y="6328669"/>
            <a:ext cx="9144396" cy="529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0F8DF-05B6-4AC1-818C-9CFA30B37102}"/>
              </a:ext>
            </a:extLst>
          </p:cNvPr>
          <p:cNvSpPr txBox="1"/>
          <p:nvPr/>
        </p:nvSpPr>
        <p:spPr>
          <a:xfrm>
            <a:off x="3589069" y="1729952"/>
            <a:ext cx="397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When is the </a:t>
            </a:r>
            <a:r>
              <a:rPr lang="en-US" sz="2800" dirty="0">
                <a:solidFill>
                  <a:srgbClr val="C00000"/>
                </a:solidFill>
              </a:rPr>
              <a:t>force</a:t>
            </a:r>
            <a:r>
              <a:rPr lang="en-US" sz="2800" dirty="0"/>
              <a:t> largest?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CE0A3A-2D08-4EAD-8C61-10790F3BD681}"/>
              </a:ext>
            </a:extLst>
          </p:cNvPr>
          <p:cNvSpPr txBox="1"/>
          <p:nvPr/>
        </p:nvSpPr>
        <p:spPr>
          <a:xfrm>
            <a:off x="3589068" y="2277598"/>
            <a:ext cx="5017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When is the </a:t>
            </a:r>
            <a:r>
              <a:rPr lang="en-US" sz="2800" dirty="0">
                <a:solidFill>
                  <a:srgbClr val="0070C0"/>
                </a:solidFill>
              </a:rPr>
              <a:t>acceleration</a:t>
            </a:r>
            <a:r>
              <a:rPr lang="en-US" sz="2800" dirty="0"/>
              <a:t> largest?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6214E7-A061-4111-A99B-C5B9A2525F9F}"/>
              </a:ext>
            </a:extLst>
          </p:cNvPr>
          <p:cNvSpPr txBox="1"/>
          <p:nvPr/>
        </p:nvSpPr>
        <p:spPr>
          <a:xfrm>
            <a:off x="3589066" y="2800818"/>
            <a:ext cx="436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When is the </a:t>
            </a:r>
            <a:r>
              <a:rPr lang="en-US" sz="2800" dirty="0">
                <a:solidFill>
                  <a:srgbClr val="FF9900"/>
                </a:solidFill>
              </a:rPr>
              <a:t>velocity</a:t>
            </a:r>
            <a:r>
              <a:rPr lang="en-US" sz="2800" dirty="0"/>
              <a:t> largest?</a:t>
            </a:r>
          </a:p>
        </p:txBody>
      </p:sp>
    </p:spTree>
    <p:extLst>
      <p:ext uri="{BB962C8B-B14F-4D97-AF65-F5344CB8AC3E}">
        <p14:creationId xmlns:p14="http://schemas.microsoft.com/office/powerpoint/2010/main" val="1853575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087 0.15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5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5.55556E-7 0.157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5764 L 4.72222E-6 -2.96296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15764 L -5.55556E-7 -2.96296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3.7037E-7 L -0.00052 -0.1469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3.7037E-7 L -0.00053 -0.1469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1.38778E-17 3.7037E-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14699 L 4.72222E-6 3.7037E-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96296E-6 L -5.55556E-7 0.1576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10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5764 L 4.72222E-6 -2.96296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10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15764 L -5.55556E-7 -2.96296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3.7037E-7 L -0.00052 -0.1469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3.7037E-7 L -0.00053 -0.1469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1.38778E-17 3.7037E-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14699 L 4.72222E-6 3.7037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96296E-6 L -5.55556E-7 0.1576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10000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5764 L 4.72222E-6 -2.96296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10000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15764 L -5.55556E-7 -2.96296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3.7037E-7 L -0.00052 -0.1469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3.7037E-7 L -0.00053 -0.1469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1.38778E-17 3.7037E-7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14699 L 4.72222E-6 3.7037E-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96296E-6 L 4.72222E-6 0.1576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decel="10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96296E-6 L -5.55556E-7 0.15764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77663" y="1300766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6585" r="29700" b="13670"/>
          <a:stretch/>
        </p:blipFill>
        <p:spPr bwMode="auto">
          <a:xfrm rot="10800000">
            <a:off x="1277662" y="2812098"/>
            <a:ext cx="765721" cy="1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81689" y="1285429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81689" y="2796761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45736" r="29700" b="13670"/>
          <a:stretch/>
        </p:blipFill>
        <p:spPr bwMode="auto">
          <a:xfrm rot="10800000">
            <a:off x="1281687" y="4308093"/>
            <a:ext cx="765721" cy="9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20847" r="29700" b="13670"/>
          <a:stretch/>
        </p:blipFill>
        <p:spPr bwMode="auto">
          <a:xfrm rot="10800000">
            <a:off x="1282918" y="1300766"/>
            <a:ext cx="765721" cy="1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i.imgur.com/XWxrHg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72237" r="29700" b="13670"/>
          <a:stretch/>
        </p:blipFill>
        <p:spPr bwMode="auto">
          <a:xfrm rot="10800000">
            <a:off x="1282917" y="2812098"/>
            <a:ext cx="765721" cy="3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apezoid 14"/>
          <p:cNvSpPr/>
          <p:nvPr/>
        </p:nvSpPr>
        <p:spPr>
          <a:xfrm>
            <a:off x="942070" y="4190999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Greatest…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rapezoid 28"/>
          <p:cNvSpPr/>
          <p:nvPr/>
        </p:nvSpPr>
        <p:spPr>
          <a:xfrm>
            <a:off x="951595" y="5250789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2" name="Trapezoid 31"/>
          <p:cNvSpPr/>
          <p:nvPr/>
        </p:nvSpPr>
        <p:spPr>
          <a:xfrm>
            <a:off x="941717" y="3146890"/>
            <a:ext cx="1436914" cy="72555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81496" y="3130995"/>
            <a:ext cx="1537967" cy="76015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2760" y="4919610"/>
            <a:ext cx="1537967" cy="11016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378631" y="4558748"/>
            <a:ext cx="417578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7795" y="3531704"/>
            <a:ext cx="42062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378631" y="5612296"/>
            <a:ext cx="417578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04777" y="3116205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4777" y="4085559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0640" y="5190231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A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1626"/>
              </p:ext>
            </p:extLst>
          </p:nvPr>
        </p:nvGraphicFramePr>
        <p:xfrm>
          <a:off x="3533039" y="2226365"/>
          <a:ext cx="5425431" cy="37948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8477">
                  <a:extLst>
                    <a:ext uri="{9D8B030D-6E8A-4147-A177-3AD203B41FA5}">
                      <a16:colId xmlns:a16="http://schemas.microsoft.com/office/drawing/2014/main" val="2907246649"/>
                    </a:ext>
                  </a:extLst>
                </a:gridCol>
                <a:gridCol w="1808477">
                  <a:extLst>
                    <a:ext uri="{9D8B030D-6E8A-4147-A177-3AD203B41FA5}">
                      <a16:colId xmlns:a16="http://schemas.microsoft.com/office/drawing/2014/main" val="2155989543"/>
                    </a:ext>
                  </a:extLst>
                </a:gridCol>
                <a:gridCol w="1808477">
                  <a:extLst>
                    <a:ext uri="{9D8B030D-6E8A-4147-A177-3AD203B41FA5}">
                      <a16:colId xmlns:a16="http://schemas.microsoft.com/office/drawing/2014/main" val="2220223190"/>
                    </a:ext>
                  </a:extLst>
                </a:gridCol>
              </a:tblGrid>
              <a:tr h="79421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Displacement</a:t>
                      </a:r>
                      <a:endParaRPr lang="en-US" sz="2100" dirty="0">
                        <a:latin typeface="+mj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Velocity</a:t>
                      </a:r>
                      <a:endParaRPr lang="en-US" sz="2100" dirty="0">
                        <a:latin typeface="+mj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Acceleration</a:t>
                      </a:r>
                      <a:endParaRPr lang="en-US" sz="2100" dirty="0">
                        <a:latin typeface="+mj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79410"/>
                  </a:ext>
                </a:extLst>
              </a:tr>
              <a:tr h="100021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852465"/>
                  </a:ext>
                </a:extLst>
              </a:tr>
              <a:tr h="1000216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45945"/>
                  </a:ext>
                </a:extLst>
              </a:tr>
              <a:tr h="100021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99044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8579BA7-F5B3-4130-BDB1-D080559CA9D0}"/>
              </a:ext>
            </a:extLst>
          </p:cNvPr>
          <p:cNvSpPr txBox="1"/>
          <p:nvPr/>
        </p:nvSpPr>
        <p:spPr>
          <a:xfrm>
            <a:off x="4137832" y="3115164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3F5C04-5090-4B20-B63E-F5155E22EA36}"/>
              </a:ext>
            </a:extLst>
          </p:cNvPr>
          <p:cNvSpPr txBox="1"/>
          <p:nvPr/>
        </p:nvSpPr>
        <p:spPr>
          <a:xfrm>
            <a:off x="4137831" y="5117266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8A8C3E-78A2-4989-8E89-51F85E087E18}"/>
              </a:ext>
            </a:extLst>
          </p:cNvPr>
          <p:cNvSpPr txBox="1"/>
          <p:nvPr/>
        </p:nvSpPr>
        <p:spPr>
          <a:xfrm>
            <a:off x="7745354" y="3102389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39DEBD-3C11-4A95-BD6F-3C7673F02F60}"/>
              </a:ext>
            </a:extLst>
          </p:cNvPr>
          <p:cNvSpPr txBox="1"/>
          <p:nvPr/>
        </p:nvSpPr>
        <p:spPr>
          <a:xfrm>
            <a:off x="7745353" y="5104491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72D48B-EE09-447F-BB23-7A69E060DE9F}"/>
              </a:ext>
            </a:extLst>
          </p:cNvPr>
          <p:cNvSpPr txBox="1"/>
          <p:nvPr/>
        </p:nvSpPr>
        <p:spPr>
          <a:xfrm>
            <a:off x="5951442" y="4107965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55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6B1DA0-DAA3-45B7-84EC-2C8FC7CB40E7}"/>
              </a:ext>
            </a:extLst>
          </p:cNvPr>
          <p:cNvCxnSpPr>
            <a:cxnSpLocks/>
          </p:cNvCxnSpPr>
          <p:nvPr/>
        </p:nvCxnSpPr>
        <p:spPr>
          <a:xfrm>
            <a:off x="49933" y="5612296"/>
            <a:ext cx="7716229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2615F8-64AB-44F7-85E3-3352D4E3BB73}"/>
              </a:ext>
            </a:extLst>
          </p:cNvPr>
          <p:cNvCxnSpPr>
            <a:cxnSpLocks/>
          </p:cNvCxnSpPr>
          <p:nvPr/>
        </p:nvCxnSpPr>
        <p:spPr>
          <a:xfrm>
            <a:off x="49933" y="3531704"/>
            <a:ext cx="7716229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A2EEE8-40E4-4EE5-AA98-3B20A6AB5B85}"/>
              </a:ext>
            </a:extLst>
          </p:cNvPr>
          <p:cNvCxnSpPr>
            <a:cxnSpLocks/>
          </p:cNvCxnSpPr>
          <p:nvPr/>
        </p:nvCxnSpPr>
        <p:spPr>
          <a:xfrm flipV="1">
            <a:off x="39342" y="4539898"/>
            <a:ext cx="8339891" cy="14029"/>
          </a:xfrm>
          <a:prstGeom prst="line">
            <a:avLst/>
          </a:prstGeom>
          <a:ln w="762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37FBE9-C192-4C7A-B1DA-8CFD88BEDC10}"/>
              </a:ext>
            </a:extLst>
          </p:cNvPr>
          <p:cNvSpPr/>
          <p:nvPr/>
        </p:nvSpPr>
        <p:spPr>
          <a:xfrm>
            <a:off x="7752221" y="3531704"/>
            <a:ext cx="7688748" cy="2080592"/>
          </a:xfrm>
          <a:custGeom>
            <a:avLst/>
            <a:gdLst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01"/>
              <a:gd name="connsiteX1" fmla="*/ 666750 w 5391150"/>
              <a:gd name="connsiteY1" fmla="*/ 679451 h 1358901"/>
              <a:gd name="connsiteX2" fmla="*/ 1339850 w 5391150"/>
              <a:gd name="connsiteY2" fmla="*/ 6351 h 1358901"/>
              <a:gd name="connsiteX3" fmla="*/ 2019300 w 5391150"/>
              <a:gd name="connsiteY3" fmla="*/ 679451 h 1358901"/>
              <a:gd name="connsiteX4" fmla="*/ 2705100 w 5391150"/>
              <a:gd name="connsiteY4" fmla="*/ 1358901 h 1358901"/>
              <a:gd name="connsiteX5" fmla="*/ 3384550 w 5391150"/>
              <a:gd name="connsiteY5" fmla="*/ 679451 h 1358901"/>
              <a:gd name="connsiteX6" fmla="*/ 4070350 w 5391150"/>
              <a:gd name="connsiteY6" fmla="*/ 1 h 1358901"/>
              <a:gd name="connsiteX7" fmla="*/ 4749800 w 5391150"/>
              <a:gd name="connsiteY7" fmla="*/ 685801 h 1358901"/>
              <a:gd name="connsiteX8" fmla="*/ 5391150 w 5391150"/>
              <a:gd name="connsiteY8" fmla="*/ 1358901 h 1358901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66"/>
              <a:gd name="connsiteX1" fmla="*/ 666750 w 5391150"/>
              <a:gd name="connsiteY1" fmla="*/ 679451 h 1358966"/>
              <a:gd name="connsiteX2" fmla="*/ 1339850 w 5391150"/>
              <a:gd name="connsiteY2" fmla="*/ 6351 h 1358966"/>
              <a:gd name="connsiteX3" fmla="*/ 2019300 w 5391150"/>
              <a:gd name="connsiteY3" fmla="*/ 679451 h 1358966"/>
              <a:gd name="connsiteX4" fmla="*/ 2705100 w 5391150"/>
              <a:gd name="connsiteY4" fmla="*/ 1358901 h 1358966"/>
              <a:gd name="connsiteX5" fmla="*/ 3384550 w 5391150"/>
              <a:gd name="connsiteY5" fmla="*/ 679451 h 1358966"/>
              <a:gd name="connsiteX6" fmla="*/ 4070350 w 5391150"/>
              <a:gd name="connsiteY6" fmla="*/ 1 h 1358966"/>
              <a:gd name="connsiteX7" fmla="*/ 4749800 w 5391150"/>
              <a:gd name="connsiteY7" fmla="*/ 685801 h 1358966"/>
              <a:gd name="connsiteX8" fmla="*/ 5391150 w 5391150"/>
              <a:gd name="connsiteY8" fmla="*/ 1358901 h 1358966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  <a:gd name="connsiteX0" fmla="*/ 0 w 5391150"/>
              <a:gd name="connsiteY0" fmla="*/ 1346201 h 1358944"/>
              <a:gd name="connsiteX1" fmla="*/ 666750 w 5391150"/>
              <a:gd name="connsiteY1" fmla="*/ 679451 h 1358944"/>
              <a:gd name="connsiteX2" fmla="*/ 1339850 w 5391150"/>
              <a:gd name="connsiteY2" fmla="*/ 6351 h 1358944"/>
              <a:gd name="connsiteX3" fmla="*/ 2019300 w 5391150"/>
              <a:gd name="connsiteY3" fmla="*/ 679451 h 1358944"/>
              <a:gd name="connsiteX4" fmla="*/ 2705100 w 5391150"/>
              <a:gd name="connsiteY4" fmla="*/ 1358901 h 1358944"/>
              <a:gd name="connsiteX5" fmla="*/ 3384550 w 5391150"/>
              <a:gd name="connsiteY5" fmla="*/ 679451 h 1358944"/>
              <a:gd name="connsiteX6" fmla="*/ 4070350 w 5391150"/>
              <a:gd name="connsiteY6" fmla="*/ 1 h 1358944"/>
              <a:gd name="connsiteX7" fmla="*/ 4749800 w 5391150"/>
              <a:gd name="connsiteY7" fmla="*/ 685801 h 1358944"/>
              <a:gd name="connsiteX8" fmla="*/ 5391150 w 5391150"/>
              <a:gd name="connsiteY8" fmla="*/ 1358901 h 13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1150" h="1358944">
                <a:moveTo>
                  <a:pt x="0" y="1346201"/>
                </a:moveTo>
                <a:cubicBezTo>
                  <a:pt x="368300" y="1358901"/>
                  <a:pt x="655882" y="711284"/>
                  <a:pt x="666750" y="679451"/>
                </a:cubicBezTo>
                <a:cubicBezTo>
                  <a:pt x="682019" y="634727"/>
                  <a:pt x="1012825" y="6351"/>
                  <a:pt x="1339850" y="6351"/>
                </a:cubicBezTo>
                <a:cubicBezTo>
                  <a:pt x="1666875" y="6351"/>
                  <a:pt x="2019300" y="679451"/>
                  <a:pt x="2019300" y="679451"/>
                </a:cubicBezTo>
                <a:cubicBezTo>
                  <a:pt x="2030942" y="676276"/>
                  <a:pt x="2356908" y="1365251"/>
                  <a:pt x="2705100" y="1358901"/>
                </a:cubicBezTo>
                <a:cubicBezTo>
                  <a:pt x="3053292" y="1352551"/>
                  <a:pt x="3384550" y="679451"/>
                  <a:pt x="3384550" y="679451"/>
                </a:cubicBezTo>
                <a:cubicBezTo>
                  <a:pt x="3377142" y="687918"/>
                  <a:pt x="3728508" y="-1057"/>
                  <a:pt x="4070350" y="1"/>
                </a:cubicBezTo>
                <a:cubicBezTo>
                  <a:pt x="4412192" y="1059"/>
                  <a:pt x="4739217" y="681568"/>
                  <a:pt x="4749800" y="685801"/>
                </a:cubicBezTo>
                <a:cubicBezTo>
                  <a:pt x="4760383" y="690034"/>
                  <a:pt x="5072591" y="1364192"/>
                  <a:pt x="5391150" y="1358901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222AA-B87C-4717-9070-4483E4FB213B}"/>
              </a:ext>
            </a:extLst>
          </p:cNvPr>
          <p:cNvSpPr/>
          <p:nvPr/>
        </p:nvSpPr>
        <p:spPr>
          <a:xfrm>
            <a:off x="7766162" y="3429000"/>
            <a:ext cx="1377838" cy="226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0493CA-B3EB-41D1-89E3-A9ED107A841A}"/>
              </a:ext>
            </a:extLst>
          </p:cNvPr>
          <p:cNvGrpSpPr/>
          <p:nvPr/>
        </p:nvGrpSpPr>
        <p:grpSpPr>
          <a:xfrm>
            <a:off x="7139150" y="231599"/>
            <a:ext cx="1436914" cy="4685106"/>
            <a:chOff x="308218" y="1300766"/>
            <a:chExt cx="1436914" cy="46851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76F6B7-C605-48F0-9D4A-8696F772289E}"/>
                </a:ext>
              </a:extLst>
            </p:cNvPr>
            <p:cNvGrpSpPr/>
            <p:nvPr/>
          </p:nvGrpSpPr>
          <p:grpSpPr>
            <a:xfrm>
              <a:off x="680462" y="1300766"/>
              <a:ext cx="692420" cy="3959549"/>
              <a:chOff x="3010038" y="1285429"/>
              <a:chExt cx="765723" cy="3959549"/>
            </a:xfrm>
          </p:grpSpPr>
          <p:pic>
            <p:nvPicPr>
              <p:cNvPr id="24" name="Picture 2" descr="http://i.imgur.com/XWxrHgL.jpg">
                <a:extLst>
                  <a:ext uri="{FF2B5EF4-FFF2-40B4-BE49-F238E27FC236}">
                    <a16:creationId xmlns:a16="http://schemas.microsoft.com/office/drawing/2014/main" id="{BCA26C52-ED2A-4F88-A19F-6C139BD53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1285429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i.imgur.com/XWxrHgL.jpg">
                <a:extLst>
                  <a:ext uri="{FF2B5EF4-FFF2-40B4-BE49-F238E27FC236}">
                    <a16:creationId xmlns:a16="http://schemas.microsoft.com/office/drawing/2014/main" id="{88AB8797-B5C1-4795-A23D-62D818C64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20847" r="29700" b="13670"/>
              <a:stretch/>
            </p:blipFill>
            <p:spPr bwMode="auto">
              <a:xfrm rot="10800000">
                <a:off x="3010040" y="2796761"/>
                <a:ext cx="765721" cy="1511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i.imgur.com/XWxrHgL.jpg">
                <a:extLst>
                  <a:ext uri="{FF2B5EF4-FFF2-40B4-BE49-F238E27FC236}">
                    <a16:creationId xmlns:a16="http://schemas.microsoft.com/office/drawing/2014/main" id="{36BD08B6-D46C-49B5-BD96-9D9B42D5B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4" t="45736" r="29700" b="13670"/>
              <a:stretch/>
            </p:blipFill>
            <p:spPr bwMode="auto">
              <a:xfrm rot="10800000">
                <a:off x="3010038" y="4308093"/>
                <a:ext cx="765721" cy="936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D5E30771-E0F9-441C-A2CF-5154AE49DDBC}"/>
                </a:ext>
              </a:extLst>
            </p:cNvPr>
            <p:cNvSpPr/>
            <p:nvPr/>
          </p:nvSpPr>
          <p:spPr>
            <a:xfrm>
              <a:off x="308218" y="5260315"/>
              <a:ext cx="1436914" cy="725557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A3584D-07D6-4EBE-B097-61F008A37E57}"/>
                </a:ext>
              </a:extLst>
            </p:cNvPr>
            <p:cNvSpPr/>
            <p:nvPr/>
          </p:nvSpPr>
          <p:spPr>
            <a:xfrm>
              <a:off x="935232" y="551777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Displacement vs Time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801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0087 0.1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0122 -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22 -0.00255 L -0.41892 -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5208 L 0.0007 -0.15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92 -0.00255 L -0.62656 -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15185 L 0.00087 0.15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656 -0.0007 L -0.83906 -0.00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21421</TotalTime>
  <Words>571</Words>
  <Application>Microsoft Office PowerPoint</Application>
  <PresentationFormat>On-screen Show (4:3)</PresentationFormat>
  <Paragraphs>197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Ebrima</vt:lpstr>
      <vt:lpstr>Montserrat</vt:lpstr>
      <vt:lpstr>Wingdings</vt:lpstr>
      <vt:lpstr>Retrospect</vt:lpstr>
      <vt:lpstr>Simple Harmonic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Simple Harmonic Motion</dc:title>
  <dc:creator>Joe Cossette</dc:creator>
  <cp:lastModifiedBy>Joe Cossette</cp:lastModifiedBy>
  <cp:revision>217</cp:revision>
  <dcterms:created xsi:type="dcterms:W3CDTF">2014-08-31T00:23:19Z</dcterms:created>
  <dcterms:modified xsi:type="dcterms:W3CDTF">2020-12-01T14:11:41Z</dcterms:modified>
</cp:coreProperties>
</file>