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59" r:id="rId2"/>
    <p:sldId id="561" r:id="rId3"/>
    <p:sldId id="499" r:id="rId4"/>
    <p:sldId id="537" r:id="rId5"/>
    <p:sldId id="459" r:id="rId6"/>
    <p:sldId id="502" r:id="rId7"/>
    <p:sldId id="461" r:id="rId8"/>
    <p:sldId id="504" r:id="rId9"/>
    <p:sldId id="505" r:id="rId10"/>
    <p:sldId id="506" r:id="rId11"/>
    <p:sldId id="507" r:id="rId12"/>
    <p:sldId id="508" r:id="rId13"/>
    <p:sldId id="509" r:id="rId14"/>
    <p:sldId id="558" r:id="rId15"/>
    <p:sldId id="511" r:id="rId16"/>
    <p:sldId id="51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FF00FF"/>
    <a:srgbClr val="FFFF00"/>
    <a:srgbClr val="FF7D7D"/>
    <a:srgbClr val="FF9900"/>
    <a:srgbClr val="002060"/>
    <a:srgbClr val="FECFC6"/>
    <a:srgbClr val="E29DFD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33.png"/><Relationship Id="rId3" Type="http://schemas.openxmlformats.org/officeDocument/2006/relationships/image" Target="NULL"/><Relationship Id="rId12" Type="http://schemas.openxmlformats.org/officeDocument/2006/relationships/image" Target="../media/image3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0" Type="http://schemas.openxmlformats.org/officeDocument/2006/relationships/image" Target="NULL"/><Relationship Id="rId4" Type="http://schemas.openxmlformats.org/officeDocument/2006/relationships/image" Target="../media/image27.png"/><Relationship Id="rId9" Type="http://schemas.openxmlformats.org/officeDocument/2006/relationships/image" Target="../media/image30.png"/><Relationship Id="rId1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png"/><Relationship Id="rId18" Type="http://schemas.openxmlformats.org/officeDocument/2006/relationships/image" Target="../media/image42.png"/><Relationship Id="rId12" Type="http://schemas.openxmlformats.org/officeDocument/2006/relationships/image" Target="../media/image37.png"/><Relationship Id="rId17" Type="http://schemas.openxmlformats.org/officeDocument/2006/relationships/image" Target="../media/image27.png"/><Relationship Id="rId2" Type="http://schemas.openxmlformats.org/officeDocument/2006/relationships/image" Target="../media/image8.png"/><Relationship Id="rId16" Type="http://schemas.openxmlformats.org/officeDocument/2006/relationships/image" Target="../media/image41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6.png"/><Relationship Id="rId15" Type="http://schemas.openxmlformats.org/officeDocument/2006/relationships/image" Target="../media/image40.png"/><Relationship Id="rId10" Type="http://schemas.openxmlformats.org/officeDocument/2006/relationships/image" Target="NULL"/><Relationship Id="rId19" Type="http://schemas.openxmlformats.org/officeDocument/2006/relationships/image" Target="../media/image43.png"/><Relationship Id="rId1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51.png"/><Relationship Id="rId10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Calculating Harmonics and Instruments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Waves - Sound</a:t>
            </a:r>
          </a:p>
        </p:txBody>
      </p:sp>
    </p:spTree>
    <p:extLst>
      <p:ext uri="{BB962C8B-B14F-4D97-AF65-F5344CB8AC3E}">
        <p14:creationId xmlns:p14="http://schemas.microsoft.com/office/powerpoint/2010/main" val="29730762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Pitch and Frequency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050" y="3975198"/>
            <a:ext cx="88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Low pitched sounds have low frequencies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4688" y="4715052"/>
            <a:ext cx="8600456" cy="1265494"/>
            <a:chOff x="271772" y="2657465"/>
            <a:chExt cx="8600456" cy="2194154"/>
          </a:xfrm>
        </p:grpSpPr>
        <p:sp>
          <p:nvSpPr>
            <p:cNvPr id="16" name="Freeform 15"/>
            <p:cNvSpPr/>
            <p:nvPr/>
          </p:nvSpPr>
          <p:spPr>
            <a:xfrm>
              <a:off x="271772" y="2657465"/>
              <a:ext cx="8600456" cy="2194154"/>
            </a:xfrm>
            <a:custGeom>
              <a:avLst/>
              <a:gdLst>
                <a:gd name="connsiteX0" fmla="*/ 0 w 7134225"/>
                <a:gd name="connsiteY0" fmla="*/ 2647961 h 2667022"/>
                <a:gd name="connsiteX1" fmla="*/ 1190625 w 7134225"/>
                <a:gd name="connsiteY1" fmla="*/ 11 h 2667022"/>
                <a:gd name="connsiteX2" fmla="*/ 2371725 w 7134225"/>
                <a:gd name="connsiteY2" fmla="*/ 2647961 h 2667022"/>
                <a:gd name="connsiteX3" fmla="*/ 3552825 w 7134225"/>
                <a:gd name="connsiteY3" fmla="*/ 38111 h 2667022"/>
                <a:gd name="connsiteX4" fmla="*/ 4743450 w 7134225"/>
                <a:gd name="connsiteY4" fmla="*/ 2667011 h 2667022"/>
                <a:gd name="connsiteX5" fmla="*/ 5943600 w 7134225"/>
                <a:gd name="connsiteY5" fmla="*/ 11 h 2667022"/>
                <a:gd name="connsiteX6" fmla="*/ 7134225 w 7134225"/>
                <a:gd name="connsiteY6" fmla="*/ 2628911 h 2667022"/>
                <a:gd name="connsiteX0" fmla="*/ 0 w 7134225"/>
                <a:gd name="connsiteY0" fmla="*/ 2671153 h 2671153"/>
                <a:gd name="connsiteX1" fmla="*/ 1190625 w 7134225"/>
                <a:gd name="connsiteY1" fmla="*/ 11 h 2671153"/>
                <a:gd name="connsiteX2" fmla="*/ 2371725 w 7134225"/>
                <a:gd name="connsiteY2" fmla="*/ 2647961 h 2671153"/>
                <a:gd name="connsiteX3" fmla="*/ 3552825 w 7134225"/>
                <a:gd name="connsiteY3" fmla="*/ 38111 h 2671153"/>
                <a:gd name="connsiteX4" fmla="*/ 4743450 w 7134225"/>
                <a:gd name="connsiteY4" fmla="*/ 2667011 h 2671153"/>
                <a:gd name="connsiteX5" fmla="*/ 5943600 w 7134225"/>
                <a:gd name="connsiteY5" fmla="*/ 11 h 2671153"/>
                <a:gd name="connsiteX6" fmla="*/ 7134225 w 7134225"/>
                <a:gd name="connsiteY6" fmla="*/ 2628911 h 2671153"/>
                <a:gd name="connsiteX0" fmla="*/ 0 w 7134225"/>
                <a:gd name="connsiteY0" fmla="*/ 2671153 h 2671153"/>
                <a:gd name="connsiteX1" fmla="*/ 1190625 w 7134225"/>
                <a:gd name="connsiteY1" fmla="*/ 11 h 2671153"/>
                <a:gd name="connsiteX2" fmla="*/ 2371725 w 7134225"/>
                <a:gd name="connsiteY2" fmla="*/ 2647961 h 2671153"/>
                <a:gd name="connsiteX3" fmla="*/ 3552825 w 7134225"/>
                <a:gd name="connsiteY3" fmla="*/ 38111 h 2671153"/>
                <a:gd name="connsiteX4" fmla="*/ 4743450 w 7134225"/>
                <a:gd name="connsiteY4" fmla="*/ 2667011 h 2671153"/>
                <a:gd name="connsiteX5" fmla="*/ 5943600 w 7134225"/>
                <a:gd name="connsiteY5" fmla="*/ 11 h 2671153"/>
                <a:gd name="connsiteX6" fmla="*/ 7134225 w 7134225"/>
                <a:gd name="connsiteY6" fmla="*/ 2628911 h 267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4225" h="2671153">
                  <a:moveTo>
                    <a:pt x="0" y="2671153"/>
                  </a:moveTo>
                  <a:cubicBezTo>
                    <a:pt x="373965" y="2634300"/>
                    <a:pt x="795338" y="3876"/>
                    <a:pt x="1190625" y="11"/>
                  </a:cubicBezTo>
                  <a:cubicBezTo>
                    <a:pt x="1585912" y="-3854"/>
                    <a:pt x="1978025" y="2641611"/>
                    <a:pt x="2371725" y="2647961"/>
                  </a:cubicBezTo>
                  <a:cubicBezTo>
                    <a:pt x="2765425" y="2654311"/>
                    <a:pt x="3157538" y="34936"/>
                    <a:pt x="3552825" y="38111"/>
                  </a:cubicBezTo>
                  <a:cubicBezTo>
                    <a:pt x="3948112" y="41286"/>
                    <a:pt x="4344988" y="2673361"/>
                    <a:pt x="4743450" y="2667011"/>
                  </a:cubicBezTo>
                  <a:cubicBezTo>
                    <a:pt x="5141912" y="2660661"/>
                    <a:pt x="5545138" y="6361"/>
                    <a:pt x="5943600" y="11"/>
                  </a:cubicBezTo>
                  <a:cubicBezTo>
                    <a:pt x="6342062" y="-6339"/>
                    <a:pt x="6799263" y="2640023"/>
                    <a:pt x="7134225" y="2628911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71772" y="3754542"/>
              <a:ext cx="8600456" cy="0"/>
            </a:xfrm>
            <a:prstGeom prst="line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78050" y="1531726"/>
            <a:ext cx="8817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/>
                </a:solidFill>
                <a:latin typeface="+mj-lt"/>
              </a:rPr>
              <a:t>High pitched sounds have high frequencies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E0B8D6C-224B-4513-94D3-3321FB99F5FD}"/>
              </a:ext>
            </a:extLst>
          </p:cNvPr>
          <p:cNvGrpSpPr/>
          <p:nvPr/>
        </p:nvGrpSpPr>
        <p:grpSpPr>
          <a:xfrm>
            <a:off x="271772" y="2223607"/>
            <a:ext cx="8475766" cy="1265494"/>
            <a:chOff x="271772" y="2223607"/>
            <a:chExt cx="8475766" cy="1265494"/>
          </a:xfrm>
        </p:grpSpPr>
        <p:grpSp>
          <p:nvGrpSpPr>
            <p:cNvPr id="20" name="Group 19"/>
            <p:cNvGrpSpPr/>
            <p:nvPr/>
          </p:nvGrpSpPr>
          <p:grpSpPr>
            <a:xfrm>
              <a:off x="271772" y="2223607"/>
              <a:ext cx="4237883" cy="1265494"/>
              <a:chOff x="271772" y="2657465"/>
              <a:chExt cx="8600456" cy="2194154"/>
            </a:xfrm>
          </p:grpSpPr>
          <p:sp>
            <p:nvSpPr>
              <p:cNvPr id="22" name="Freeform 21"/>
              <p:cNvSpPr/>
              <p:nvPr/>
            </p:nvSpPr>
            <p:spPr>
              <a:xfrm>
                <a:off x="271772" y="2657465"/>
                <a:ext cx="8600456" cy="2194154"/>
              </a:xfrm>
              <a:custGeom>
                <a:avLst/>
                <a:gdLst>
                  <a:gd name="connsiteX0" fmla="*/ 0 w 7134225"/>
                  <a:gd name="connsiteY0" fmla="*/ 2647961 h 2667022"/>
                  <a:gd name="connsiteX1" fmla="*/ 1190625 w 7134225"/>
                  <a:gd name="connsiteY1" fmla="*/ 11 h 2667022"/>
                  <a:gd name="connsiteX2" fmla="*/ 2371725 w 7134225"/>
                  <a:gd name="connsiteY2" fmla="*/ 2647961 h 2667022"/>
                  <a:gd name="connsiteX3" fmla="*/ 3552825 w 7134225"/>
                  <a:gd name="connsiteY3" fmla="*/ 38111 h 2667022"/>
                  <a:gd name="connsiteX4" fmla="*/ 4743450 w 7134225"/>
                  <a:gd name="connsiteY4" fmla="*/ 2667011 h 2667022"/>
                  <a:gd name="connsiteX5" fmla="*/ 5943600 w 7134225"/>
                  <a:gd name="connsiteY5" fmla="*/ 11 h 2667022"/>
                  <a:gd name="connsiteX6" fmla="*/ 7134225 w 7134225"/>
                  <a:gd name="connsiteY6" fmla="*/ 2628911 h 2667022"/>
                  <a:gd name="connsiteX0" fmla="*/ 0 w 7134225"/>
                  <a:gd name="connsiteY0" fmla="*/ 2671153 h 2671153"/>
                  <a:gd name="connsiteX1" fmla="*/ 1190625 w 7134225"/>
                  <a:gd name="connsiteY1" fmla="*/ 11 h 2671153"/>
                  <a:gd name="connsiteX2" fmla="*/ 2371725 w 7134225"/>
                  <a:gd name="connsiteY2" fmla="*/ 2647961 h 2671153"/>
                  <a:gd name="connsiteX3" fmla="*/ 3552825 w 7134225"/>
                  <a:gd name="connsiteY3" fmla="*/ 38111 h 2671153"/>
                  <a:gd name="connsiteX4" fmla="*/ 4743450 w 7134225"/>
                  <a:gd name="connsiteY4" fmla="*/ 2667011 h 2671153"/>
                  <a:gd name="connsiteX5" fmla="*/ 5943600 w 7134225"/>
                  <a:gd name="connsiteY5" fmla="*/ 11 h 2671153"/>
                  <a:gd name="connsiteX6" fmla="*/ 7134225 w 7134225"/>
                  <a:gd name="connsiteY6" fmla="*/ 2628911 h 2671153"/>
                  <a:gd name="connsiteX0" fmla="*/ 0 w 7134225"/>
                  <a:gd name="connsiteY0" fmla="*/ 2671153 h 2671153"/>
                  <a:gd name="connsiteX1" fmla="*/ 1190625 w 7134225"/>
                  <a:gd name="connsiteY1" fmla="*/ 11 h 2671153"/>
                  <a:gd name="connsiteX2" fmla="*/ 2371725 w 7134225"/>
                  <a:gd name="connsiteY2" fmla="*/ 2647961 h 2671153"/>
                  <a:gd name="connsiteX3" fmla="*/ 3552825 w 7134225"/>
                  <a:gd name="connsiteY3" fmla="*/ 38111 h 2671153"/>
                  <a:gd name="connsiteX4" fmla="*/ 4743450 w 7134225"/>
                  <a:gd name="connsiteY4" fmla="*/ 2667011 h 2671153"/>
                  <a:gd name="connsiteX5" fmla="*/ 5943600 w 7134225"/>
                  <a:gd name="connsiteY5" fmla="*/ 11 h 2671153"/>
                  <a:gd name="connsiteX6" fmla="*/ 7134225 w 7134225"/>
                  <a:gd name="connsiteY6" fmla="*/ 2628911 h 2671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34225" h="2671153">
                    <a:moveTo>
                      <a:pt x="0" y="2671153"/>
                    </a:moveTo>
                    <a:cubicBezTo>
                      <a:pt x="373965" y="2634300"/>
                      <a:pt x="795338" y="3876"/>
                      <a:pt x="1190625" y="11"/>
                    </a:cubicBezTo>
                    <a:cubicBezTo>
                      <a:pt x="1585912" y="-3854"/>
                      <a:pt x="1978025" y="2641611"/>
                      <a:pt x="2371725" y="2647961"/>
                    </a:cubicBezTo>
                    <a:cubicBezTo>
                      <a:pt x="2765425" y="2654311"/>
                      <a:pt x="3157538" y="34936"/>
                      <a:pt x="3552825" y="38111"/>
                    </a:cubicBezTo>
                    <a:cubicBezTo>
                      <a:pt x="3948112" y="41286"/>
                      <a:pt x="4344988" y="2673361"/>
                      <a:pt x="4743450" y="2667011"/>
                    </a:cubicBezTo>
                    <a:cubicBezTo>
                      <a:pt x="5141912" y="2660661"/>
                      <a:pt x="5545138" y="6361"/>
                      <a:pt x="5943600" y="11"/>
                    </a:cubicBezTo>
                    <a:cubicBezTo>
                      <a:pt x="6342062" y="-6339"/>
                      <a:pt x="6799263" y="2640023"/>
                      <a:pt x="7134225" y="2628911"/>
                    </a:cubicBezTo>
                  </a:path>
                </a:pathLst>
              </a:cu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71772" y="3754542"/>
                <a:ext cx="8600456" cy="0"/>
              </a:xfrm>
              <a:prstGeom prst="line">
                <a:avLst/>
              </a:prstGeom>
              <a:ln w="28575">
                <a:solidFill>
                  <a:schemeClr val="accent5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509655" y="2223607"/>
              <a:ext cx="4237883" cy="1265494"/>
              <a:chOff x="271772" y="2657465"/>
              <a:chExt cx="8600456" cy="2194154"/>
            </a:xfrm>
          </p:grpSpPr>
          <p:sp>
            <p:nvSpPr>
              <p:cNvPr id="28" name="Freeform 27"/>
              <p:cNvSpPr/>
              <p:nvPr/>
            </p:nvSpPr>
            <p:spPr>
              <a:xfrm>
                <a:off x="271772" y="2657465"/>
                <a:ext cx="8600456" cy="2194154"/>
              </a:xfrm>
              <a:custGeom>
                <a:avLst/>
                <a:gdLst>
                  <a:gd name="connsiteX0" fmla="*/ 0 w 7134225"/>
                  <a:gd name="connsiteY0" fmla="*/ 2647961 h 2667022"/>
                  <a:gd name="connsiteX1" fmla="*/ 1190625 w 7134225"/>
                  <a:gd name="connsiteY1" fmla="*/ 11 h 2667022"/>
                  <a:gd name="connsiteX2" fmla="*/ 2371725 w 7134225"/>
                  <a:gd name="connsiteY2" fmla="*/ 2647961 h 2667022"/>
                  <a:gd name="connsiteX3" fmla="*/ 3552825 w 7134225"/>
                  <a:gd name="connsiteY3" fmla="*/ 38111 h 2667022"/>
                  <a:gd name="connsiteX4" fmla="*/ 4743450 w 7134225"/>
                  <a:gd name="connsiteY4" fmla="*/ 2667011 h 2667022"/>
                  <a:gd name="connsiteX5" fmla="*/ 5943600 w 7134225"/>
                  <a:gd name="connsiteY5" fmla="*/ 11 h 2667022"/>
                  <a:gd name="connsiteX6" fmla="*/ 7134225 w 7134225"/>
                  <a:gd name="connsiteY6" fmla="*/ 2628911 h 2667022"/>
                  <a:gd name="connsiteX0" fmla="*/ 0 w 7134225"/>
                  <a:gd name="connsiteY0" fmla="*/ 2671153 h 2671153"/>
                  <a:gd name="connsiteX1" fmla="*/ 1190625 w 7134225"/>
                  <a:gd name="connsiteY1" fmla="*/ 11 h 2671153"/>
                  <a:gd name="connsiteX2" fmla="*/ 2371725 w 7134225"/>
                  <a:gd name="connsiteY2" fmla="*/ 2647961 h 2671153"/>
                  <a:gd name="connsiteX3" fmla="*/ 3552825 w 7134225"/>
                  <a:gd name="connsiteY3" fmla="*/ 38111 h 2671153"/>
                  <a:gd name="connsiteX4" fmla="*/ 4743450 w 7134225"/>
                  <a:gd name="connsiteY4" fmla="*/ 2667011 h 2671153"/>
                  <a:gd name="connsiteX5" fmla="*/ 5943600 w 7134225"/>
                  <a:gd name="connsiteY5" fmla="*/ 11 h 2671153"/>
                  <a:gd name="connsiteX6" fmla="*/ 7134225 w 7134225"/>
                  <a:gd name="connsiteY6" fmla="*/ 2628911 h 2671153"/>
                  <a:gd name="connsiteX0" fmla="*/ 0 w 7134225"/>
                  <a:gd name="connsiteY0" fmla="*/ 2671153 h 2671153"/>
                  <a:gd name="connsiteX1" fmla="*/ 1190625 w 7134225"/>
                  <a:gd name="connsiteY1" fmla="*/ 11 h 2671153"/>
                  <a:gd name="connsiteX2" fmla="*/ 2371725 w 7134225"/>
                  <a:gd name="connsiteY2" fmla="*/ 2647961 h 2671153"/>
                  <a:gd name="connsiteX3" fmla="*/ 3552825 w 7134225"/>
                  <a:gd name="connsiteY3" fmla="*/ 38111 h 2671153"/>
                  <a:gd name="connsiteX4" fmla="*/ 4743450 w 7134225"/>
                  <a:gd name="connsiteY4" fmla="*/ 2667011 h 2671153"/>
                  <a:gd name="connsiteX5" fmla="*/ 5943600 w 7134225"/>
                  <a:gd name="connsiteY5" fmla="*/ 11 h 2671153"/>
                  <a:gd name="connsiteX6" fmla="*/ 7134225 w 7134225"/>
                  <a:gd name="connsiteY6" fmla="*/ 2628911 h 2671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34225" h="2671153">
                    <a:moveTo>
                      <a:pt x="0" y="2671153"/>
                    </a:moveTo>
                    <a:cubicBezTo>
                      <a:pt x="373965" y="2634300"/>
                      <a:pt x="795338" y="3876"/>
                      <a:pt x="1190625" y="11"/>
                    </a:cubicBezTo>
                    <a:cubicBezTo>
                      <a:pt x="1585912" y="-3854"/>
                      <a:pt x="1978025" y="2641611"/>
                      <a:pt x="2371725" y="2647961"/>
                    </a:cubicBezTo>
                    <a:cubicBezTo>
                      <a:pt x="2765425" y="2654311"/>
                      <a:pt x="3157538" y="34936"/>
                      <a:pt x="3552825" y="38111"/>
                    </a:cubicBezTo>
                    <a:cubicBezTo>
                      <a:pt x="3948112" y="41286"/>
                      <a:pt x="4344988" y="2673361"/>
                      <a:pt x="4743450" y="2667011"/>
                    </a:cubicBezTo>
                    <a:cubicBezTo>
                      <a:pt x="5141912" y="2660661"/>
                      <a:pt x="5545138" y="6361"/>
                      <a:pt x="5943600" y="11"/>
                    </a:cubicBezTo>
                    <a:cubicBezTo>
                      <a:pt x="6342062" y="-6339"/>
                      <a:pt x="6799263" y="2640023"/>
                      <a:pt x="7134225" y="2628911"/>
                    </a:cubicBezTo>
                  </a:path>
                </a:pathLst>
              </a:cu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271772" y="3754542"/>
                <a:ext cx="8600456" cy="0"/>
              </a:xfrm>
              <a:prstGeom prst="line">
                <a:avLst/>
              </a:prstGeom>
              <a:ln w="28575">
                <a:solidFill>
                  <a:schemeClr val="accent5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880138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Different Pitches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74BBE4A-3A55-41E0-B87C-6E42073F7F25}"/>
              </a:ext>
            </a:extLst>
          </p:cNvPr>
          <p:cNvGraphicFramePr>
            <a:graphicFrameLocks noGrp="1"/>
          </p:cNvGraphicFramePr>
          <p:nvPr/>
        </p:nvGraphicFramePr>
        <p:xfrm>
          <a:off x="2216178" y="5209955"/>
          <a:ext cx="601636" cy="90525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D3A199A9-A7EC-4508-A243-21ED7BB66BF1}"/>
              </a:ext>
            </a:extLst>
          </p:cNvPr>
          <p:cNvGrpSpPr/>
          <p:nvPr/>
        </p:nvGrpSpPr>
        <p:grpSpPr>
          <a:xfrm>
            <a:off x="2227852" y="5209078"/>
            <a:ext cx="582434" cy="905136"/>
            <a:chOff x="2227852" y="5209078"/>
            <a:chExt cx="582434" cy="905136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E1934EB-4820-4D6C-84A6-1A6B89BED0F5}"/>
                </a:ext>
              </a:extLst>
            </p:cNvPr>
            <p:cNvSpPr/>
            <p:nvPr/>
          </p:nvSpPr>
          <p:spPr>
            <a:xfrm rot="5400000">
              <a:off x="2066502" y="5371623"/>
              <a:ext cx="905135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7637904-21D9-4EE1-A79F-1B4E830DA00A}"/>
                </a:ext>
              </a:extLst>
            </p:cNvPr>
            <p:cNvSpPr/>
            <p:nvPr/>
          </p:nvSpPr>
          <p:spPr>
            <a:xfrm rot="5400000" flipV="1">
              <a:off x="2066501" y="5370429"/>
              <a:ext cx="905136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368C644-17EE-40F9-80D5-01BF9F707361}"/>
              </a:ext>
            </a:extLst>
          </p:cNvPr>
          <p:cNvGraphicFramePr>
            <a:graphicFrameLocks noGrp="1"/>
          </p:cNvGraphicFramePr>
          <p:nvPr/>
        </p:nvGraphicFramePr>
        <p:xfrm>
          <a:off x="2946756" y="4747004"/>
          <a:ext cx="601636" cy="136721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6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6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63E0879-0858-47F8-92F5-AFFB5B946A3C}"/>
              </a:ext>
            </a:extLst>
          </p:cNvPr>
          <p:cNvGrpSpPr/>
          <p:nvPr/>
        </p:nvGrpSpPr>
        <p:grpSpPr>
          <a:xfrm>
            <a:off x="2958430" y="4746188"/>
            <a:ext cx="582434" cy="1367029"/>
            <a:chOff x="2958430" y="4746188"/>
            <a:chExt cx="582434" cy="136702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0E244FF-1701-48AB-8BF9-CB9C19AED8FF}"/>
                </a:ext>
              </a:extLst>
            </p:cNvPr>
            <p:cNvSpPr/>
            <p:nvPr/>
          </p:nvSpPr>
          <p:spPr>
            <a:xfrm rot="5400000">
              <a:off x="2566136" y="5139682"/>
              <a:ext cx="1367024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9DD4AB7-2AF6-48B1-818D-AD6376081559}"/>
                </a:ext>
              </a:extLst>
            </p:cNvPr>
            <p:cNvSpPr/>
            <p:nvPr/>
          </p:nvSpPr>
          <p:spPr>
            <a:xfrm rot="5400000" flipV="1">
              <a:off x="2566133" y="5138485"/>
              <a:ext cx="1367028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167CE85-6C67-4512-B783-FFFCCC61643F}"/>
              </a:ext>
            </a:extLst>
          </p:cNvPr>
          <p:cNvGraphicFramePr>
            <a:graphicFrameLocks noGrp="1"/>
          </p:cNvGraphicFramePr>
          <p:nvPr/>
        </p:nvGraphicFramePr>
        <p:xfrm>
          <a:off x="3686054" y="4303415"/>
          <a:ext cx="601636" cy="18130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6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6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8B9ECE50-740A-4246-A356-0C329A89E0ED}"/>
              </a:ext>
            </a:extLst>
          </p:cNvPr>
          <p:cNvGrpSpPr/>
          <p:nvPr/>
        </p:nvGrpSpPr>
        <p:grpSpPr>
          <a:xfrm>
            <a:off x="3697728" y="4302658"/>
            <a:ext cx="582434" cy="1812832"/>
            <a:chOff x="3697728" y="4302658"/>
            <a:chExt cx="582434" cy="181283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265019B-BE55-4508-8E78-AD20FE133BF5}"/>
                </a:ext>
              </a:extLst>
            </p:cNvPr>
            <p:cNvSpPr/>
            <p:nvPr/>
          </p:nvSpPr>
          <p:spPr>
            <a:xfrm rot="5400000">
              <a:off x="3082533" y="4919055"/>
              <a:ext cx="1812825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BE52850-63AC-4DD4-80FA-6FEBA8AE7BCC}"/>
                </a:ext>
              </a:extLst>
            </p:cNvPr>
            <p:cNvSpPr/>
            <p:nvPr/>
          </p:nvSpPr>
          <p:spPr>
            <a:xfrm rot="5400000" flipV="1">
              <a:off x="3082529" y="4917857"/>
              <a:ext cx="1812831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6008DD10-3A43-4514-800C-454471533789}"/>
              </a:ext>
            </a:extLst>
          </p:cNvPr>
          <p:cNvGraphicFramePr>
            <a:graphicFrameLocks noGrp="1"/>
          </p:cNvGraphicFramePr>
          <p:nvPr/>
        </p:nvGraphicFramePr>
        <p:xfrm>
          <a:off x="4432881" y="3810380"/>
          <a:ext cx="601636" cy="230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14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4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F6C1451-476D-4B63-98D4-A9D00EFA10B4}"/>
              </a:ext>
            </a:extLst>
          </p:cNvPr>
          <p:cNvGrpSpPr/>
          <p:nvPr/>
        </p:nvGrpSpPr>
        <p:grpSpPr>
          <a:xfrm>
            <a:off x="4444555" y="3809691"/>
            <a:ext cx="582434" cy="2302530"/>
            <a:chOff x="4444555" y="3809691"/>
            <a:chExt cx="582434" cy="230253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E3E39AD-4B7E-44A2-B506-2A586F84A96B}"/>
                </a:ext>
              </a:extLst>
            </p:cNvPr>
            <p:cNvSpPr/>
            <p:nvPr/>
          </p:nvSpPr>
          <p:spPr>
            <a:xfrm rot="5400000">
              <a:off x="3584512" y="4670938"/>
              <a:ext cx="2302521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2F1690C-10EE-4B3D-AE5B-1A6BFEE45728}"/>
                </a:ext>
              </a:extLst>
            </p:cNvPr>
            <p:cNvSpPr/>
            <p:nvPr/>
          </p:nvSpPr>
          <p:spPr>
            <a:xfrm rot="5400000" flipV="1">
              <a:off x="3584507" y="4669739"/>
              <a:ext cx="2302529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0FAFCD5-13A7-4C2C-9589-71C2C9D612EF}"/>
              </a:ext>
            </a:extLst>
          </p:cNvPr>
          <p:cNvGraphicFramePr>
            <a:graphicFrameLocks noGrp="1"/>
          </p:cNvGraphicFramePr>
          <p:nvPr/>
        </p:nvGraphicFramePr>
        <p:xfrm>
          <a:off x="5167934" y="3378580"/>
          <a:ext cx="601636" cy="273364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6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68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570CABDF-FBFA-43AA-8C18-83065D193BB3}"/>
              </a:ext>
            </a:extLst>
          </p:cNvPr>
          <p:cNvGrpSpPr/>
          <p:nvPr/>
        </p:nvGrpSpPr>
        <p:grpSpPr>
          <a:xfrm>
            <a:off x="5179608" y="3377953"/>
            <a:ext cx="582434" cy="2733272"/>
            <a:chOff x="5179608" y="3377953"/>
            <a:chExt cx="582434" cy="273327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B9D5A02-91EA-4DD3-A753-E89A110ABF3E}"/>
                </a:ext>
              </a:extLst>
            </p:cNvPr>
            <p:cNvSpPr/>
            <p:nvPr/>
          </p:nvSpPr>
          <p:spPr>
            <a:xfrm rot="5400000">
              <a:off x="4104193" y="4454570"/>
              <a:ext cx="2733265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87B9899-63C5-42F6-B1E6-654C5329B5A1}"/>
                </a:ext>
              </a:extLst>
            </p:cNvPr>
            <p:cNvSpPr/>
            <p:nvPr/>
          </p:nvSpPr>
          <p:spPr>
            <a:xfrm rot="5400000" flipV="1">
              <a:off x="4104189" y="4453372"/>
              <a:ext cx="2733272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C7A293F1-5CA8-45FE-A9A0-5D452065D1FB}"/>
              </a:ext>
            </a:extLst>
          </p:cNvPr>
          <p:cNvGraphicFramePr>
            <a:graphicFrameLocks noGrp="1"/>
          </p:cNvGraphicFramePr>
          <p:nvPr/>
        </p:nvGraphicFramePr>
        <p:xfrm>
          <a:off x="5903224" y="2908680"/>
          <a:ext cx="601636" cy="320254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12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12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6DA624BF-7C5B-4953-B9D1-9A6C6DB6ECCF}"/>
              </a:ext>
            </a:extLst>
          </p:cNvPr>
          <p:cNvGrpSpPr/>
          <p:nvPr/>
        </p:nvGrpSpPr>
        <p:grpSpPr>
          <a:xfrm>
            <a:off x="5914898" y="2908116"/>
            <a:ext cx="582434" cy="3202112"/>
            <a:chOff x="5914898" y="2908116"/>
            <a:chExt cx="582434" cy="3202112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FE9081B-4FE4-42C0-939A-7FD5A39949B4}"/>
                </a:ext>
              </a:extLst>
            </p:cNvPr>
            <p:cNvSpPr/>
            <p:nvPr/>
          </p:nvSpPr>
          <p:spPr>
            <a:xfrm rot="5400000">
              <a:off x="4605065" y="4219155"/>
              <a:ext cx="3202101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EB84E49-DBDA-41FC-980D-5BF62E4251E1}"/>
                </a:ext>
              </a:extLst>
            </p:cNvPr>
            <p:cNvSpPr/>
            <p:nvPr/>
          </p:nvSpPr>
          <p:spPr>
            <a:xfrm rot="5400000" flipV="1">
              <a:off x="4605059" y="4217955"/>
              <a:ext cx="3202112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7DECAEB3-640B-4890-AFFA-5A95C6BC9B64}"/>
              </a:ext>
            </a:extLst>
          </p:cNvPr>
          <p:cNvGraphicFramePr>
            <a:graphicFrameLocks noGrp="1"/>
          </p:cNvGraphicFramePr>
          <p:nvPr/>
        </p:nvGraphicFramePr>
        <p:xfrm>
          <a:off x="6657478" y="2464180"/>
          <a:ext cx="601636" cy="36460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3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0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0B17228E-DECD-4495-9897-E764C90A9810}"/>
              </a:ext>
            </a:extLst>
          </p:cNvPr>
          <p:cNvGrpSpPr/>
          <p:nvPr/>
        </p:nvGrpSpPr>
        <p:grpSpPr>
          <a:xfrm>
            <a:off x="6669152" y="2463675"/>
            <a:ext cx="582434" cy="3645556"/>
            <a:chOff x="6669152" y="2463675"/>
            <a:chExt cx="582434" cy="3645556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3994EEC-9EE4-45C8-9CC6-0263DC878557}"/>
                </a:ext>
              </a:extLst>
            </p:cNvPr>
            <p:cNvSpPr/>
            <p:nvPr/>
          </p:nvSpPr>
          <p:spPr>
            <a:xfrm rot="5400000">
              <a:off x="5137598" y="3996437"/>
              <a:ext cx="3645543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006F50-0001-4B99-BFDE-CF5F4392B30D}"/>
                </a:ext>
              </a:extLst>
            </p:cNvPr>
            <p:cNvSpPr/>
            <p:nvPr/>
          </p:nvSpPr>
          <p:spPr>
            <a:xfrm rot="5400000" flipV="1">
              <a:off x="5137591" y="3995236"/>
              <a:ext cx="3645556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CEC5BB0A-3EA5-42AD-8674-0E8FC80B08BC}"/>
              </a:ext>
            </a:extLst>
          </p:cNvPr>
          <p:cNvGraphicFramePr>
            <a:graphicFrameLocks noGrp="1"/>
          </p:cNvGraphicFramePr>
          <p:nvPr/>
        </p:nvGraphicFramePr>
        <p:xfrm>
          <a:off x="7434729" y="2005640"/>
          <a:ext cx="601636" cy="41035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1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1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298D07F-84AD-499A-90BF-D3C59DF98934}"/>
              </a:ext>
            </a:extLst>
          </p:cNvPr>
          <p:cNvGrpSpPr/>
          <p:nvPr/>
        </p:nvGrpSpPr>
        <p:grpSpPr>
          <a:xfrm>
            <a:off x="7446403" y="2005196"/>
            <a:ext cx="582434" cy="4103038"/>
            <a:chOff x="7446403" y="2005196"/>
            <a:chExt cx="582434" cy="410303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5F64522-61DF-4CEF-975C-5B1DF3D8E6A4}"/>
                </a:ext>
              </a:extLst>
            </p:cNvPr>
            <p:cNvSpPr/>
            <p:nvPr/>
          </p:nvSpPr>
          <p:spPr>
            <a:xfrm rot="5400000">
              <a:off x="5686109" y="3766700"/>
              <a:ext cx="4103023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4B3CA6D-9CA0-4924-BC07-3DEE486C0C82}"/>
                </a:ext>
              </a:extLst>
            </p:cNvPr>
            <p:cNvSpPr/>
            <p:nvPr/>
          </p:nvSpPr>
          <p:spPr>
            <a:xfrm rot="5400000" flipV="1">
              <a:off x="5686101" y="3765498"/>
              <a:ext cx="4103037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86AFB9C-4E3E-400A-BC63-60B3AAF0D146}"/>
              </a:ext>
            </a:extLst>
          </p:cNvPr>
          <p:cNvGraphicFramePr>
            <a:graphicFrameLocks noGrp="1"/>
          </p:cNvGraphicFramePr>
          <p:nvPr/>
        </p:nvGraphicFramePr>
        <p:xfrm>
          <a:off x="8208184" y="1532106"/>
          <a:ext cx="601636" cy="45761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8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0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EE666C49-8CCD-47FC-B3B2-EFC6476AB532}"/>
              </a:ext>
            </a:extLst>
          </p:cNvPr>
          <p:cNvGrpSpPr/>
          <p:nvPr/>
        </p:nvGrpSpPr>
        <p:grpSpPr>
          <a:xfrm>
            <a:off x="8219858" y="1531725"/>
            <a:ext cx="582434" cy="4575512"/>
            <a:chOff x="8219858" y="1531725"/>
            <a:chExt cx="582434" cy="4575512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C2F44C8-F98B-449D-B492-1CC576676711}"/>
                </a:ext>
              </a:extLst>
            </p:cNvPr>
            <p:cNvSpPr/>
            <p:nvPr/>
          </p:nvSpPr>
          <p:spPr>
            <a:xfrm rot="5400000">
              <a:off x="6223328" y="3529467"/>
              <a:ext cx="4575495" cy="580046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0A16089-4020-4569-A62F-4D3A5F08B30E}"/>
                </a:ext>
              </a:extLst>
            </p:cNvPr>
            <p:cNvSpPr/>
            <p:nvPr/>
          </p:nvSpPr>
          <p:spPr>
            <a:xfrm rot="5400000" flipV="1">
              <a:off x="6223319" y="3528264"/>
              <a:ext cx="4575511" cy="58243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" name="Picture 2" descr="http://www.mountolivechurch.org/images/organ_1.jpg">
            <a:extLst>
              <a:ext uri="{FF2B5EF4-FFF2-40B4-BE49-F238E27FC236}">
                <a16:creationId xmlns:a16="http://schemas.microsoft.com/office/drawing/2014/main" id="{68C437C1-7570-4030-8D1A-028CABCC1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2" y="1531725"/>
            <a:ext cx="1850474" cy="19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0EAA7838-D6F1-4A18-B031-0C25FB959562}"/>
              </a:ext>
            </a:extLst>
          </p:cNvPr>
          <p:cNvSpPr txBox="1"/>
          <p:nvPr/>
        </p:nvSpPr>
        <p:spPr>
          <a:xfrm>
            <a:off x="2528879" y="1522125"/>
            <a:ext cx="41408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The lengths are designed for the fundamental frequency</a:t>
            </a:r>
          </a:p>
        </p:txBody>
      </p:sp>
    </p:spTree>
    <p:extLst>
      <p:ext uri="{BB962C8B-B14F-4D97-AF65-F5344CB8AC3E}">
        <p14:creationId xmlns:p14="http://schemas.microsoft.com/office/powerpoint/2010/main" val="26891192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6E1D303-C5D8-454C-A968-AABB3416DBC3}"/>
              </a:ext>
            </a:extLst>
          </p:cNvPr>
          <p:cNvSpPr/>
          <p:nvPr/>
        </p:nvSpPr>
        <p:spPr>
          <a:xfrm>
            <a:off x="7276699" y="4232898"/>
            <a:ext cx="1670166" cy="543608"/>
          </a:xfrm>
          <a:prstGeom prst="rect">
            <a:avLst/>
          </a:prstGeom>
          <a:solidFill>
            <a:srgbClr val="FFFF00">
              <a:alpha val="3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Frequency | Open Pipes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2984500" y="1531726"/>
            <a:ext cx="6016625" cy="19959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+mj-lt"/>
              </a:rPr>
              <a:t>An open organ pipe is 2.1 m long and the speed of sound in the pipe is 341 m/s. What is the fundamental frequency of the pipe?</a:t>
            </a:r>
            <a:endParaRPr lang="en-US" altLang="en-US" sz="2400" dirty="0">
              <a:latin typeface="+mj-lt"/>
            </a:endParaRPr>
          </a:p>
        </p:txBody>
      </p:sp>
      <p:pic>
        <p:nvPicPr>
          <p:cNvPr id="1026" name="Picture 2" descr="http://www.mountolivechurch.org/images/orga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531726"/>
            <a:ext cx="2601824" cy="279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BE5287-9C18-45C7-86FD-D83AF9FA9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93328"/>
              </p:ext>
            </p:extLst>
          </p:nvPr>
        </p:nvGraphicFramePr>
        <p:xfrm>
          <a:off x="230692" y="4557917"/>
          <a:ext cx="2601824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0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B62D5F4D-49A0-4DE6-B7B7-390165A05103}"/>
              </a:ext>
            </a:extLst>
          </p:cNvPr>
          <p:cNvGrpSpPr/>
          <p:nvPr/>
        </p:nvGrpSpPr>
        <p:grpSpPr>
          <a:xfrm>
            <a:off x="230692" y="4571769"/>
            <a:ext cx="2602907" cy="832562"/>
            <a:chOff x="230692" y="4571769"/>
            <a:chExt cx="2602907" cy="83256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AD9189-B217-464C-A5B0-1E677FBFEF86}"/>
                </a:ext>
              </a:extLst>
            </p:cNvPr>
            <p:cNvSpPr/>
            <p:nvPr/>
          </p:nvSpPr>
          <p:spPr>
            <a:xfrm>
              <a:off x="230692" y="4571769"/>
              <a:ext cx="2602907" cy="828693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7544B18-F795-458C-9ABA-A73B4B6B2676}"/>
                </a:ext>
              </a:extLst>
            </p:cNvPr>
            <p:cNvSpPr/>
            <p:nvPr/>
          </p:nvSpPr>
          <p:spPr>
            <a:xfrm flipV="1">
              <a:off x="230692" y="4572227"/>
              <a:ext cx="2602907" cy="83210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D0152B-41FA-4419-AC3E-FE3371A52C98}"/>
                  </a:ext>
                </a:extLst>
              </p:cNvPr>
              <p:cNvSpPr txBox="1"/>
              <p:nvPr/>
            </p:nvSpPr>
            <p:spPr>
              <a:xfrm>
                <a:off x="457200" y="5647860"/>
                <a:ext cx="932691" cy="430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FD0152B-41FA-4419-AC3E-FE3371A52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647860"/>
                <a:ext cx="932691" cy="430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64B2C03C-E0C5-4B68-AE31-EB1D311C9900}"/>
              </a:ext>
            </a:extLst>
          </p:cNvPr>
          <p:cNvGrpSpPr/>
          <p:nvPr/>
        </p:nvGrpSpPr>
        <p:grpSpPr>
          <a:xfrm>
            <a:off x="1443789" y="5678573"/>
            <a:ext cx="1293834" cy="369332"/>
            <a:chOff x="1443789" y="5678573"/>
            <a:chExt cx="129383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6AA3C6D-2D3C-4E09-99F3-60894CDB00A8}"/>
                    </a:ext>
                  </a:extLst>
                </p:cNvPr>
                <p:cNvSpPr txBox="1"/>
                <p:nvPr/>
              </p:nvSpPr>
              <p:spPr>
                <a:xfrm>
                  <a:off x="1764857" y="5678573"/>
                  <a:ext cx="9727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F6AA3C6D-2D3C-4E09-99F3-60894CDB00A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4857" y="5678573"/>
                  <a:ext cx="97276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7547" r="-6918"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161DC29-C733-43C7-8640-CE27F2955761}"/>
                </a:ext>
              </a:extLst>
            </p:cNvPr>
            <p:cNvCxnSpPr>
              <a:endCxn id="10" idx="1"/>
            </p:cNvCxnSpPr>
            <p:nvPr/>
          </p:nvCxnSpPr>
          <p:spPr>
            <a:xfrm>
              <a:off x="1443789" y="5863239"/>
              <a:ext cx="32106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6AECF63-8798-4794-989F-67D7AF147A0A}"/>
                  </a:ext>
                </a:extLst>
              </p:cNvPr>
              <p:cNvSpPr txBox="1"/>
              <p:nvPr/>
            </p:nvSpPr>
            <p:spPr>
              <a:xfrm>
                <a:off x="3205920" y="4099396"/>
                <a:ext cx="2015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=341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6AECF63-8798-4794-989F-67D7AF147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920" y="4099396"/>
                <a:ext cx="2015936" cy="369332"/>
              </a:xfrm>
              <a:prstGeom prst="rect">
                <a:avLst/>
              </a:prstGeom>
              <a:blipFill>
                <a:blip r:embed="rId5"/>
                <a:stretch>
                  <a:fillRect l="-1813" r="-906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1C2373-C908-4527-838A-8DA0CA645A37}"/>
                  </a:ext>
                </a:extLst>
              </p:cNvPr>
              <p:cNvSpPr txBox="1"/>
              <p:nvPr/>
            </p:nvSpPr>
            <p:spPr>
              <a:xfrm>
                <a:off x="3205920" y="3731181"/>
                <a:ext cx="759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1C2373-C908-4527-838A-8DA0CA645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920" y="3731181"/>
                <a:ext cx="759759" cy="369332"/>
              </a:xfrm>
              <a:prstGeom prst="rect">
                <a:avLst/>
              </a:prstGeom>
              <a:blipFill>
                <a:blip r:embed="rId6"/>
                <a:stretch>
                  <a:fillRect l="-14400" r="-800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8EF003-CC11-4B8F-B6DD-979B4C515A74}"/>
                  </a:ext>
                </a:extLst>
              </p:cNvPr>
              <p:cNvSpPr txBox="1"/>
              <p:nvPr/>
            </p:nvSpPr>
            <p:spPr>
              <a:xfrm>
                <a:off x="3205920" y="3154793"/>
                <a:ext cx="13082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32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48EF003-CC11-4B8F-B6DD-979B4C515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920" y="3154793"/>
                <a:ext cx="130824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FA68A6FA-DE72-47E4-867B-1FFAC27BE36C}"/>
              </a:ext>
            </a:extLst>
          </p:cNvPr>
          <p:cNvGrpSpPr/>
          <p:nvPr/>
        </p:nvGrpSpPr>
        <p:grpSpPr>
          <a:xfrm>
            <a:off x="3770049" y="4500851"/>
            <a:ext cx="801951" cy="1147009"/>
            <a:chOff x="3770049" y="4500851"/>
            <a:chExt cx="801951" cy="11470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F8F6CB4-0C88-4899-8C51-7C9A59A968FF}"/>
                    </a:ext>
                  </a:extLst>
                </p:cNvPr>
                <p:cNvSpPr txBox="1"/>
                <p:nvPr/>
              </p:nvSpPr>
              <p:spPr>
                <a:xfrm>
                  <a:off x="3770049" y="4500851"/>
                  <a:ext cx="80195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4.2 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F8F6CB4-0C88-4899-8C51-7C9A59A968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0049" y="4500851"/>
                  <a:ext cx="801951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8333" r="-454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A37DDBC-F334-435A-8E77-584AAE846DA4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flipH="1" flipV="1">
              <a:off x="4171025" y="4870183"/>
              <a:ext cx="331276" cy="777677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27FCAB-7E6D-4B1E-A99D-8CA22887630E}"/>
                  </a:ext>
                </a:extLst>
              </p:cNvPr>
              <p:cNvSpPr txBox="1"/>
              <p:nvPr/>
            </p:nvSpPr>
            <p:spPr>
              <a:xfrm>
                <a:off x="6895400" y="4284062"/>
                <a:ext cx="19970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𝐇𝐳</m:t>
                      </m:r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27FCAB-7E6D-4B1E-A99D-8CA2288763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400" y="4284062"/>
                <a:ext cx="1997022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3040E7F9-4967-441C-897B-DDD49908F5F5}"/>
              </a:ext>
            </a:extLst>
          </p:cNvPr>
          <p:cNvGrpSpPr/>
          <p:nvPr/>
        </p:nvGrpSpPr>
        <p:grpSpPr>
          <a:xfrm>
            <a:off x="4548307" y="3140377"/>
            <a:ext cx="2288615" cy="844205"/>
            <a:chOff x="4548307" y="3140377"/>
            <a:chExt cx="2288615" cy="844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832AAD-5AD9-4AA6-AFDA-BE15E32FE6E7}"/>
                    </a:ext>
                  </a:extLst>
                </p:cNvPr>
                <p:cNvSpPr txBox="1"/>
                <p:nvPr/>
              </p:nvSpPr>
              <p:spPr>
                <a:xfrm>
                  <a:off x="5736814" y="3140377"/>
                  <a:ext cx="1100108" cy="844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sz="3200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832AAD-5AD9-4AA6-AFDA-BE15E32FE6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6814" y="3140377"/>
                  <a:ext cx="1100108" cy="84420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A990DC0-022A-4134-A45D-900C154E1258}"/>
                </a:ext>
              </a:extLst>
            </p:cNvPr>
            <p:cNvCxnSpPr>
              <a:cxnSpLocks/>
            </p:cNvCxnSpPr>
            <p:nvPr/>
          </p:nvCxnSpPr>
          <p:spPr>
            <a:xfrm>
              <a:off x="4548307" y="3401014"/>
              <a:ext cx="1188507" cy="19631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1584CD0-5A4F-4064-A9B0-13A08B5D913C}"/>
              </a:ext>
            </a:extLst>
          </p:cNvPr>
          <p:cNvGrpSpPr/>
          <p:nvPr/>
        </p:nvGrpSpPr>
        <p:grpSpPr>
          <a:xfrm>
            <a:off x="6194942" y="1252468"/>
            <a:ext cx="902588" cy="712408"/>
            <a:chOff x="6194942" y="1252468"/>
            <a:chExt cx="902588" cy="7124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511B255-E475-46FA-BF66-AD4400754B50}"/>
                </a:ext>
              </a:extLst>
            </p:cNvPr>
            <p:cNvSpPr/>
            <p:nvPr/>
          </p:nvSpPr>
          <p:spPr>
            <a:xfrm>
              <a:off x="6194942" y="1541349"/>
              <a:ext cx="902588" cy="423527"/>
            </a:xfrm>
            <a:prstGeom prst="rect">
              <a:avLst/>
            </a:prstGeom>
            <a:solidFill>
              <a:srgbClr val="0070C0">
                <a:alpha val="30196"/>
              </a:srgb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8928C55-E4CC-44E7-AED3-B409B05D414F}"/>
                </a:ext>
              </a:extLst>
            </p:cNvPr>
            <p:cNvSpPr txBox="1"/>
            <p:nvPr/>
          </p:nvSpPr>
          <p:spPr>
            <a:xfrm>
              <a:off x="6493283" y="1252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12FD25D-14DB-4E36-8F6D-A6F445724B71}"/>
                  </a:ext>
                </a:extLst>
              </p:cNvPr>
              <p:cNvSpPr txBox="1"/>
              <p:nvPr/>
            </p:nvSpPr>
            <p:spPr>
              <a:xfrm>
                <a:off x="2754166" y="5674968"/>
                <a:ext cx="2344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2.1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=4.2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12FD25D-14DB-4E36-8F6D-A6F445724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166" y="5674968"/>
                <a:ext cx="2344552" cy="369332"/>
              </a:xfrm>
              <a:prstGeom prst="rect">
                <a:avLst/>
              </a:prstGeom>
              <a:blipFill>
                <a:blip r:embed="rId12"/>
                <a:stretch>
                  <a:fillRect l="-1042" r="-1302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239FBD-37E5-4115-AC8D-F40416D19FEE}"/>
                  </a:ext>
                </a:extLst>
              </p:cNvPr>
              <p:cNvSpPr/>
              <p:nvPr/>
            </p:nvSpPr>
            <p:spPr>
              <a:xfrm>
                <a:off x="3119022" y="4445510"/>
                <a:ext cx="7322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0239FBD-37E5-4115-AC8D-F40416D19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022" y="4445510"/>
                <a:ext cx="732252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C5E2F00-6678-4AAA-96CB-10252D8D8C69}"/>
                  </a:ext>
                </a:extLst>
              </p:cNvPr>
              <p:cNvSpPr txBox="1"/>
              <p:nvPr/>
            </p:nvSpPr>
            <p:spPr>
              <a:xfrm>
                <a:off x="6850334" y="3062554"/>
                <a:ext cx="119603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341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C5E2F00-6678-4AAA-96CB-10252D8D8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334" y="3062554"/>
                <a:ext cx="1196033" cy="92198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3032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15" grpId="0"/>
      <p:bldP spid="16" grpId="0"/>
      <p:bldP spid="21" grpId="0"/>
      <p:bldP spid="24" grpId="0"/>
      <p:bldP spid="27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Resonant String Practice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2400" y="1494589"/>
            <a:ext cx="5057775" cy="19959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+mj-lt"/>
              </a:rPr>
              <a:t>The note produced on a violin string of length 40 cm produces a wave speed of 250 m/s. What is the first harmonic of this note?</a:t>
            </a:r>
            <a:endParaRPr lang="en-US" altLang="en-US" sz="2400" dirty="0">
              <a:latin typeface="+mj-lt"/>
            </a:endParaRPr>
          </a:p>
        </p:txBody>
      </p:sp>
      <p:pic>
        <p:nvPicPr>
          <p:cNvPr id="1026" name="Picture 2" descr="http://alpharettalearningcenter.com/wp-content/uploads/2012/05/viol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47" y="1531726"/>
            <a:ext cx="2704357" cy="270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3C0EAD8-43C8-445F-ABBD-843F9E02630E}"/>
              </a:ext>
            </a:extLst>
          </p:cNvPr>
          <p:cNvSpPr/>
          <p:nvPr/>
        </p:nvSpPr>
        <p:spPr>
          <a:xfrm>
            <a:off x="605611" y="4331161"/>
            <a:ext cx="2461846" cy="411982"/>
          </a:xfrm>
          <a:custGeom>
            <a:avLst/>
            <a:gdLst>
              <a:gd name="connsiteX0" fmla="*/ 0 w 2461846"/>
              <a:gd name="connsiteY0" fmla="*/ 409470 h 411982"/>
              <a:gd name="connsiteX1" fmla="*/ 1230923 w 2461846"/>
              <a:gd name="connsiteY1" fmla="*/ 0 h 411982"/>
              <a:gd name="connsiteX2" fmla="*/ 2461846 w 2461846"/>
              <a:gd name="connsiteY2" fmla="*/ 411982 h 41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411982">
                <a:moveTo>
                  <a:pt x="0" y="409470"/>
                </a:moveTo>
                <a:cubicBezTo>
                  <a:pt x="410307" y="204525"/>
                  <a:pt x="820615" y="-419"/>
                  <a:pt x="1230923" y="0"/>
                </a:cubicBezTo>
                <a:cubicBezTo>
                  <a:pt x="1641231" y="419"/>
                  <a:pt x="2051538" y="206200"/>
                  <a:pt x="2461846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4258AC4-EFBD-4467-B52E-5E87E8258B7F}"/>
              </a:ext>
            </a:extLst>
          </p:cNvPr>
          <p:cNvSpPr/>
          <p:nvPr/>
        </p:nvSpPr>
        <p:spPr>
          <a:xfrm flipV="1">
            <a:off x="603047" y="4743143"/>
            <a:ext cx="2461846" cy="413152"/>
          </a:xfrm>
          <a:custGeom>
            <a:avLst/>
            <a:gdLst>
              <a:gd name="connsiteX0" fmla="*/ 0 w 2461846"/>
              <a:gd name="connsiteY0" fmla="*/ 409470 h 411982"/>
              <a:gd name="connsiteX1" fmla="*/ 1230923 w 2461846"/>
              <a:gd name="connsiteY1" fmla="*/ 0 h 411982"/>
              <a:gd name="connsiteX2" fmla="*/ 2461846 w 2461846"/>
              <a:gd name="connsiteY2" fmla="*/ 411982 h 41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411982">
                <a:moveTo>
                  <a:pt x="0" y="409470"/>
                </a:moveTo>
                <a:cubicBezTo>
                  <a:pt x="410307" y="204525"/>
                  <a:pt x="820615" y="-419"/>
                  <a:pt x="1230923" y="0"/>
                </a:cubicBezTo>
                <a:cubicBezTo>
                  <a:pt x="1641231" y="419"/>
                  <a:pt x="2051538" y="206200"/>
                  <a:pt x="2461846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2FDE67-F0F2-4973-BB0D-36EA68808444}"/>
              </a:ext>
            </a:extLst>
          </p:cNvPr>
          <p:cNvSpPr/>
          <p:nvPr/>
        </p:nvSpPr>
        <p:spPr>
          <a:xfrm>
            <a:off x="6882958" y="4578325"/>
            <a:ext cx="1860981" cy="543608"/>
          </a:xfrm>
          <a:prstGeom prst="rect">
            <a:avLst/>
          </a:prstGeom>
          <a:solidFill>
            <a:srgbClr val="FFFF00">
              <a:alpha val="3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B18D5B-EFD7-424E-823D-776A624A46EE}"/>
                  </a:ext>
                </a:extLst>
              </p:cNvPr>
              <p:cNvSpPr txBox="1"/>
              <p:nvPr/>
            </p:nvSpPr>
            <p:spPr>
              <a:xfrm>
                <a:off x="6501660" y="4629489"/>
                <a:ext cx="224228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𝟑𝟏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𝐇𝐳</m:t>
                      </m:r>
                    </m:oMath>
                  </m:oMathPara>
                </a14:m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3B18D5B-EFD7-424E-823D-776A624A4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660" y="4629489"/>
                <a:ext cx="2242280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C20B142F-B9CC-46E4-BE0A-1AD80D3220A5}"/>
              </a:ext>
            </a:extLst>
          </p:cNvPr>
          <p:cNvGrpSpPr/>
          <p:nvPr/>
        </p:nvGrpSpPr>
        <p:grpSpPr>
          <a:xfrm>
            <a:off x="4970859" y="3432948"/>
            <a:ext cx="2260521" cy="844205"/>
            <a:chOff x="4970859" y="3432948"/>
            <a:chExt cx="2260521" cy="84420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0584A5B-8EF8-42D9-AE72-6E871ABF8EC5}"/>
                    </a:ext>
                  </a:extLst>
                </p:cNvPr>
                <p:cNvSpPr txBox="1"/>
                <p:nvPr/>
              </p:nvSpPr>
              <p:spPr>
                <a:xfrm>
                  <a:off x="6131272" y="3432948"/>
                  <a:ext cx="1100108" cy="844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sz="3200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0584A5B-8EF8-42D9-AE72-6E871ABF8E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1272" y="3432948"/>
                  <a:ext cx="1100108" cy="84420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410996B-A201-4B5A-B3BF-1BA478E095DD}"/>
                </a:ext>
              </a:extLst>
            </p:cNvPr>
            <p:cNvCxnSpPr>
              <a:cxnSpLocks/>
            </p:cNvCxnSpPr>
            <p:nvPr/>
          </p:nvCxnSpPr>
          <p:spPr>
            <a:xfrm>
              <a:off x="4970859" y="3585680"/>
              <a:ext cx="1056315" cy="26937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99DC83D-AD2A-469E-996A-32696E85D9CF}"/>
              </a:ext>
            </a:extLst>
          </p:cNvPr>
          <p:cNvGrpSpPr/>
          <p:nvPr/>
        </p:nvGrpSpPr>
        <p:grpSpPr>
          <a:xfrm>
            <a:off x="561788" y="4698315"/>
            <a:ext cx="2544364" cy="91440"/>
            <a:chOff x="2261890" y="4263228"/>
            <a:chExt cx="2544364" cy="914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9E478A7-E1DF-4028-9A0A-6B7388890D86}"/>
                </a:ext>
              </a:extLst>
            </p:cNvPr>
            <p:cNvSpPr/>
            <p:nvPr/>
          </p:nvSpPr>
          <p:spPr>
            <a:xfrm>
              <a:off x="2261890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259C36-6B76-47F8-9BBA-A424CB53B886}"/>
                </a:ext>
              </a:extLst>
            </p:cNvPr>
            <p:cNvSpPr/>
            <p:nvPr/>
          </p:nvSpPr>
          <p:spPr>
            <a:xfrm>
              <a:off x="4714814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158D0E0-E776-4849-B98B-8C0DC3A6975E}"/>
              </a:ext>
            </a:extLst>
          </p:cNvPr>
          <p:cNvCxnSpPr>
            <a:cxnSpLocks/>
          </p:cNvCxnSpPr>
          <p:nvPr/>
        </p:nvCxnSpPr>
        <p:spPr>
          <a:xfrm>
            <a:off x="1405532" y="2720649"/>
            <a:ext cx="366118" cy="127326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BEF22BD-FF11-41AA-B16A-26872BC316AE}"/>
              </a:ext>
            </a:extLst>
          </p:cNvPr>
          <p:cNvCxnSpPr>
            <a:cxnSpLocks/>
          </p:cNvCxnSpPr>
          <p:nvPr/>
        </p:nvCxnSpPr>
        <p:spPr>
          <a:xfrm>
            <a:off x="2424707" y="1765824"/>
            <a:ext cx="242293" cy="85287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143A3-45F2-4A65-BBEF-9432BCCFFF8D}"/>
                  </a:ext>
                </a:extLst>
              </p:cNvPr>
              <p:cNvSpPr txBox="1"/>
              <p:nvPr/>
            </p:nvSpPr>
            <p:spPr>
              <a:xfrm>
                <a:off x="3625966" y="4284062"/>
                <a:ext cx="2015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=250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143A3-45F2-4A65-BBEF-9432BCCF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966" y="4284062"/>
                <a:ext cx="2015936" cy="369332"/>
              </a:xfrm>
              <a:prstGeom prst="rect">
                <a:avLst/>
              </a:prstGeom>
              <a:blipFill>
                <a:blip r:embed="rId12"/>
                <a:stretch>
                  <a:fillRect l="-1813" r="-90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C1A6B85-060E-43F8-BE57-2A6E1E411382}"/>
                  </a:ext>
                </a:extLst>
              </p:cNvPr>
              <p:cNvSpPr txBox="1"/>
              <p:nvPr/>
            </p:nvSpPr>
            <p:spPr>
              <a:xfrm>
                <a:off x="3625966" y="3915847"/>
                <a:ext cx="7597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C1A6B85-060E-43F8-BE57-2A6E1E411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966" y="3915847"/>
                <a:ext cx="759759" cy="369332"/>
              </a:xfrm>
              <a:prstGeom prst="rect">
                <a:avLst/>
              </a:prstGeom>
              <a:blipFill>
                <a:blip r:embed="rId13"/>
                <a:stretch>
                  <a:fillRect l="-14516" r="-8871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64C4F7-FECC-4D62-AA0C-07AF046CA432}"/>
                  </a:ext>
                </a:extLst>
              </p:cNvPr>
              <p:cNvSpPr txBox="1"/>
              <p:nvPr/>
            </p:nvSpPr>
            <p:spPr>
              <a:xfrm>
                <a:off x="3625966" y="3339459"/>
                <a:ext cx="13082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32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64C4F7-FECC-4D62-AA0C-07AF046CA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966" y="3339459"/>
                <a:ext cx="1308243" cy="492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A638039-86F5-44D8-9444-0CEE71EC56DC}"/>
                  </a:ext>
                </a:extLst>
              </p:cNvPr>
              <p:cNvSpPr/>
              <p:nvPr/>
            </p:nvSpPr>
            <p:spPr>
              <a:xfrm>
                <a:off x="3539068" y="4630176"/>
                <a:ext cx="7322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A638039-86F5-44D8-9444-0CEE71EC5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9068" y="4630176"/>
                <a:ext cx="732252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C98EBA51-7713-4898-BBDA-42C1304C4134}"/>
              </a:ext>
            </a:extLst>
          </p:cNvPr>
          <p:cNvSpPr/>
          <p:nvPr/>
        </p:nvSpPr>
        <p:spPr>
          <a:xfrm>
            <a:off x="6240662" y="1868474"/>
            <a:ext cx="990718" cy="423527"/>
          </a:xfrm>
          <a:prstGeom prst="rect">
            <a:avLst/>
          </a:prstGeom>
          <a:solidFill>
            <a:srgbClr val="0070C0">
              <a:alpha val="30196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13119D9-44EB-4A8C-A987-79EA64BE0371}"/>
                  </a:ext>
                </a:extLst>
              </p:cNvPr>
              <p:cNvSpPr txBox="1"/>
              <p:nvPr/>
            </p:nvSpPr>
            <p:spPr>
              <a:xfrm>
                <a:off x="457200" y="5647860"/>
                <a:ext cx="932691" cy="4307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13119D9-44EB-4A8C-A987-79EA64BE0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647860"/>
                <a:ext cx="932691" cy="43075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57B9D6E5-0C18-4674-A106-809D38659ACC}"/>
              </a:ext>
            </a:extLst>
          </p:cNvPr>
          <p:cNvGrpSpPr/>
          <p:nvPr/>
        </p:nvGrpSpPr>
        <p:grpSpPr>
          <a:xfrm>
            <a:off x="1443789" y="5678573"/>
            <a:ext cx="1293834" cy="369332"/>
            <a:chOff x="1443789" y="5678573"/>
            <a:chExt cx="1293834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DE215D4-D684-49BB-886A-EB13FA38E5DB}"/>
                    </a:ext>
                  </a:extLst>
                </p:cNvPr>
                <p:cNvSpPr txBox="1"/>
                <p:nvPr/>
              </p:nvSpPr>
              <p:spPr>
                <a:xfrm>
                  <a:off x="1764857" y="5678573"/>
                  <a:ext cx="9727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DE215D4-D684-49BB-886A-EB13FA38E5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4857" y="5678573"/>
                  <a:ext cx="972766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7547" r="-6918" b="-8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F1C6702-48FE-42C8-9317-A82E6BFF4F06}"/>
                </a:ext>
              </a:extLst>
            </p:cNvPr>
            <p:cNvCxnSpPr>
              <a:endCxn id="40" idx="1"/>
            </p:cNvCxnSpPr>
            <p:nvPr/>
          </p:nvCxnSpPr>
          <p:spPr>
            <a:xfrm>
              <a:off x="1443789" y="5863239"/>
              <a:ext cx="321068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80632BF-2FE1-406D-8B83-831B9D9821B9}"/>
                  </a:ext>
                </a:extLst>
              </p:cNvPr>
              <p:cNvSpPr txBox="1"/>
              <p:nvPr/>
            </p:nvSpPr>
            <p:spPr>
              <a:xfrm>
                <a:off x="2754166" y="5674968"/>
                <a:ext cx="23445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 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80632BF-2FE1-406D-8B83-831B9D982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166" y="5674968"/>
                <a:ext cx="2344553" cy="369332"/>
              </a:xfrm>
              <a:prstGeom prst="rect">
                <a:avLst/>
              </a:prstGeom>
              <a:blipFill>
                <a:blip r:embed="rId18"/>
                <a:stretch>
                  <a:fillRect l="-1042" r="-1302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0BCC14CD-DDBE-4A67-9CBA-D4986F08B72D}"/>
              </a:ext>
            </a:extLst>
          </p:cNvPr>
          <p:cNvGrpSpPr/>
          <p:nvPr/>
        </p:nvGrpSpPr>
        <p:grpSpPr>
          <a:xfrm>
            <a:off x="4175474" y="4697282"/>
            <a:ext cx="795384" cy="977689"/>
            <a:chOff x="3770049" y="4500851"/>
            <a:chExt cx="1206328" cy="11470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5688D1D-32E4-48C2-B3E5-0E0301646CAD}"/>
                    </a:ext>
                  </a:extLst>
                </p:cNvPr>
                <p:cNvSpPr txBox="1"/>
                <p:nvPr/>
              </p:nvSpPr>
              <p:spPr>
                <a:xfrm>
                  <a:off x="3770049" y="4500851"/>
                  <a:ext cx="1206328" cy="43329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0.8 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45688D1D-32E4-48C2-B3E5-0E0301646C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0049" y="4500851"/>
                  <a:ext cx="1206328" cy="433296"/>
                </a:xfrm>
                <a:prstGeom prst="rect">
                  <a:avLst/>
                </a:prstGeom>
                <a:blipFill>
                  <a:blip r:embed="rId19"/>
                  <a:stretch>
                    <a:fillRect l="-9231" r="-538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6B6F61AB-480E-4317-8ADD-B7B8203A4947}"/>
                </a:ext>
              </a:extLst>
            </p:cNvPr>
            <p:cNvCxnSpPr>
              <a:cxnSpLocks/>
              <a:endCxn id="44" idx="2"/>
            </p:cNvCxnSpPr>
            <p:nvPr/>
          </p:nvCxnSpPr>
          <p:spPr>
            <a:xfrm flipH="1" flipV="1">
              <a:off x="4373213" y="4934147"/>
              <a:ext cx="129092" cy="713716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B5E7338-0A56-4C3B-B184-212D464ECB5A}"/>
                  </a:ext>
                </a:extLst>
              </p:cNvPr>
              <p:cNvSpPr txBox="1"/>
              <p:nvPr/>
            </p:nvSpPr>
            <p:spPr>
              <a:xfrm>
                <a:off x="7251976" y="3362319"/>
                <a:ext cx="119603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250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0.8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B5E7338-0A56-4C3B-B184-212D464EC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976" y="3362319"/>
                <a:ext cx="1196033" cy="93519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8859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9" grpId="0"/>
      <p:bldP spid="30" grpId="0"/>
      <p:bldP spid="31" grpId="0"/>
      <p:bldP spid="33" grpId="0"/>
      <p:bldP spid="35" grpId="0" animBg="1"/>
      <p:bldP spid="38" grpId="0"/>
      <p:bldP spid="42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3BBD22F-CAA0-46B4-A57E-CA3F3E889AF3}"/>
              </a:ext>
            </a:extLst>
          </p:cNvPr>
          <p:cNvSpPr/>
          <p:nvPr/>
        </p:nvSpPr>
        <p:spPr>
          <a:xfrm>
            <a:off x="6123377" y="3663835"/>
            <a:ext cx="1082040" cy="2956560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Resonance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06" y="1680906"/>
            <a:ext cx="4193993" cy="455430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C6D9958-5D3C-4E0F-B565-ADDBAFF6EA97}"/>
              </a:ext>
            </a:extLst>
          </p:cNvPr>
          <p:cNvGrpSpPr/>
          <p:nvPr/>
        </p:nvGrpSpPr>
        <p:grpSpPr>
          <a:xfrm>
            <a:off x="6351118" y="3153493"/>
            <a:ext cx="1590619" cy="3416782"/>
            <a:chOff x="5034244" y="2583378"/>
            <a:chExt cx="1590619" cy="341678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CE8B512A-13B8-4932-8107-E5241A731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36684" y="2583378"/>
              <a:ext cx="1488179" cy="323057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3CE3D27-5C38-46C2-8094-E203E3A6A73C}"/>
                </a:ext>
              </a:extLst>
            </p:cNvPr>
            <p:cNvGrpSpPr/>
            <p:nvPr/>
          </p:nvGrpSpPr>
          <p:grpSpPr>
            <a:xfrm>
              <a:off x="5034244" y="2906439"/>
              <a:ext cx="626557" cy="3093721"/>
              <a:chOff x="5034244" y="2906439"/>
              <a:chExt cx="626557" cy="3093721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B6994EC-51F1-4D18-BE02-4E4FB9B3101A}"/>
                  </a:ext>
                </a:extLst>
              </p:cNvPr>
              <p:cNvSpPr/>
              <p:nvPr/>
            </p:nvSpPr>
            <p:spPr>
              <a:xfrm>
                <a:off x="5034244" y="2906440"/>
                <a:ext cx="626557" cy="3093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D24339A-C7A3-4367-9A8C-BCA3EAEA4DB7}"/>
                  </a:ext>
                </a:extLst>
              </p:cNvPr>
              <p:cNvGrpSpPr/>
              <p:nvPr/>
            </p:nvGrpSpPr>
            <p:grpSpPr>
              <a:xfrm rot="16200000">
                <a:off x="3800664" y="4140019"/>
                <a:ext cx="3093718" cy="626557"/>
                <a:chOff x="3400535" y="2163714"/>
                <a:chExt cx="2459831" cy="821531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8B8BFE02-9E04-45FF-A541-D67D8EE2CC7D}"/>
                    </a:ext>
                  </a:extLst>
                </p:cNvPr>
                <p:cNvSpPr/>
                <p:nvPr/>
              </p:nvSpPr>
              <p:spPr>
                <a:xfrm>
                  <a:off x="3400535" y="2163714"/>
                  <a:ext cx="2459831" cy="821531"/>
                </a:xfrm>
                <a:custGeom>
                  <a:avLst/>
                  <a:gdLst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9831" h="821531">
                      <a:moveTo>
                        <a:pt x="0" y="409575"/>
                      </a:moveTo>
                      <a:cubicBezTo>
                        <a:pt x="160139" y="205978"/>
                        <a:pt x="320278" y="2381"/>
                        <a:pt x="483394" y="2381"/>
                      </a:cubicBezTo>
                      <a:cubicBezTo>
                        <a:pt x="646510" y="2381"/>
                        <a:pt x="978694" y="409575"/>
                        <a:pt x="978694" y="409575"/>
                      </a:cubicBezTo>
                      <a:cubicBezTo>
                        <a:pt x="1105297" y="550863"/>
                        <a:pt x="1307307" y="821531"/>
                        <a:pt x="1471613" y="821531"/>
                      </a:cubicBezTo>
                      <a:cubicBezTo>
                        <a:pt x="1635919" y="821531"/>
                        <a:pt x="1964531" y="409575"/>
                        <a:pt x="1964531" y="409575"/>
                      </a:cubicBezTo>
                      <a:cubicBezTo>
                        <a:pt x="1960563" y="413544"/>
                        <a:pt x="2268537" y="794"/>
                        <a:pt x="2459831" y="0"/>
                      </a:cubicBezTo>
                    </a:path>
                  </a:pathLst>
                </a:cu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BEFA7262-DDFA-4EAE-BA57-8C3E334295FD}"/>
                    </a:ext>
                  </a:extLst>
                </p:cNvPr>
                <p:cNvSpPr/>
                <p:nvPr/>
              </p:nvSpPr>
              <p:spPr>
                <a:xfrm flipV="1">
                  <a:off x="3400535" y="2168145"/>
                  <a:ext cx="2459831" cy="817100"/>
                </a:xfrm>
                <a:custGeom>
                  <a:avLst/>
                  <a:gdLst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9831" h="821531">
                      <a:moveTo>
                        <a:pt x="0" y="409575"/>
                      </a:moveTo>
                      <a:cubicBezTo>
                        <a:pt x="160139" y="205978"/>
                        <a:pt x="320278" y="2381"/>
                        <a:pt x="483394" y="2381"/>
                      </a:cubicBezTo>
                      <a:cubicBezTo>
                        <a:pt x="646510" y="2381"/>
                        <a:pt x="978694" y="409575"/>
                        <a:pt x="978694" y="409575"/>
                      </a:cubicBezTo>
                      <a:cubicBezTo>
                        <a:pt x="1105297" y="550863"/>
                        <a:pt x="1307307" y="821531"/>
                        <a:pt x="1471613" y="821531"/>
                      </a:cubicBezTo>
                      <a:cubicBezTo>
                        <a:pt x="1635919" y="821531"/>
                        <a:pt x="1964531" y="409575"/>
                        <a:pt x="1964531" y="409575"/>
                      </a:cubicBezTo>
                      <a:cubicBezTo>
                        <a:pt x="1960563" y="413544"/>
                        <a:pt x="2268537" y="794"/>
                        <a:pt x="2459831" y="0"/>
                      </a:cubicBezTo>
                    </a:path>
                  </a:pathLst>
                </a:cu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77F1E23-51F5-474A-A308-9FB31D534129}"/>
              </a:ext>
            </a:extLst>
          </p:cNvPr>
          <p:cNvSpPr/>
          <p:nvPr/>
        </p:nvSpPr>
        <p:spPr>
          <a:xfrm>
            <a:off x="6112926" y="3663835"/>
            <a:ext cx="1082040" cy="2956560"/>
          </a:xfrm>
          <a:prstGeom prst="rect">
            <a:avLst/>
          </a:prstGeom>
          <a:solidFill>
            <a:srgbClr val="1CADE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D151B2-EFC7-4D18-847A-47CD0A6B8737}"/>
              </a:ext>
            </a:extLst>
          </p:cNvPr>
          <p:cNvSpPr/>
          <p:nvPr/>
        </p:nvSpPr>
        <p:spPr>
          <a:xfrm>
            <a:off x="6123377" y="3526675"/>
            <a:ext cx="1082040" cy="30937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006E7F-BCA2-43E2-94A7-6CB522353B2C}"/>
              </a:ext>
            </a:extLst>
          </p:cNvPr>
          <p:cNvGrpSpPr/>
          <p:nvPr/>
        </p:nvGrpSpPr>
        <p:grpSpPr>
          <a:xfrm>
            <a:off x="5806493" y="2109788"/>
            <a:ext cx="1633324" cy="1495423"/>
            <a:chOff x="5806493" y="2109788"/>
            <a:chExt cx="1633324" cy="149542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BA5DD3D-781B-44FA-80E8-85F8E48DFE5C}"/>
                </a:ext>
              </a:extLst>
            </p:cNvPr>
            <p:cNvGrpSpPr/>
            <p:nvPr/>
          </p:nvGrpSpPr>
          <p:grpSpPr>
            <a:xfrm>
              <a:off x="5806493" y="2109788"/>
              <a:ext cx="647065" cy="1478756"/>
              <a:chOff x="5806493" y="2109788"/>
              <a:chExt cx="647065" cy="1478756"/>
            </a:xfrm>
          </p:grpSpPr>
          <p:sp>
            <p:nvSpPr>
              <p:cNvPr id="30" name="Arc 29">
                <a:extLst>
                  <a:ext uri="{FF2B5EF4-FFF2-40B4-BE49-F238E27FC236}">
                    <a16:creationId xmlns:a16="http://schemas.microsoft.com/office/drawing/2014/main" id="{B77F37B2-9585-4814-BFE5-0D2125D12FDC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86D07FB-5B53-4084-8D0D-DEC366A4502B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264C15F6-16B9-4AEF-9E8C-DE37019AC224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3877D9F6-1CB9-4EAD-B548-6AD8CA780261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FB9CDCC-0881-42AE-9393-C64BA5FBE6F3}"/>
                </a:ext>
              </a:extLst>
            </p:cNvPr>
            <p:cNvGrpSpPr/>
            <p:nvPr/>
          </p:nvGrpSpPr>
          <p:grpSpPr>
            <a:xfrm rot="10800000">
              <a:off x="6792752" y="2126455"/>
              <a:ext cx="647065" cy="1478756"/>
              <a:chOff x="5806493" y="2109788"/>
              <a:chExt cx="647065" cy="1478756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A1723CCD-B4F1-49A2-8B8E-FD4D87F9759C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517474CE-626D-404E-B103-90C29DAA27A7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EB4D28EE-7781-455E-935E-E4A9D65756D2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>
                  <a:extLst>
                    <a:ext uri="{FF2B5EF4-FFF2-40B4-BE49-F238E27FC236}">
                      <a16:creationId xmlns:a16="http://schemas.microsoft.com/office/drawing/2014/main" id="{09529158-A0C0-4E24-918F-4BCCB8459792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B952450-FECE-4C22-BD07-BE3E2AE7B264}"/>
              </a:ext>
            </a:extLst>
          </p:cNvPr>
          <p:cNvGrpSpPr/>
          <p:nvPr/>
        </p:nvGrpSpPr>
        <p:grpSpPr>
          <a:xfrm>
            <a:off x="5806493" y="872321"/>
            <a:ext cx="1633324" cy="1495423"/>
            <a:chOff x="5806493" y="872321"/>
            <a:chExt cx="1633324" cy="1495423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475037A-9F32-4057-ABE2-6313A2AD92C7}"/>
                </a:ext>
              </a:extLst>
            </p:cNvPr>
            <p:cNvGrpSpPr/>
            <p:nvPr/>
          </p:nvGrpSpPr>
          <p:grpSpPr>
            <a:xfrm>
              <a:off x="5806493" y="872321"/>
              <a:ext cx="647065" cy="1478756"/>
              <a:chOff x="5806493" y="2109788"/>
              <a:chExt cx="647065" cy="1478756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58E1BF78-452A-4E27-B602-F0320691476F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6EB52DAF-2408-44FF-BF54-8CA8BAE422B8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951AB67C-1400-414A-A866-30E74044BAA5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DC14F31C-98EE-4382-8E77-9DDBE689A6FF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E9CC92F1-C570-45F8-9E3D-E2106845E5E4}"/>
                </a:ext>
              </a:extLst>
            </p:cNvPr>
            <p:cNvGrpSpPr/>
            <p:nvPr/>
          </p:nvGrpSpPr>
          <p:grpSpPr>
            <a:xfrm rot="10800000">
              <a:off x="6792752" y="888988"/>
              <a:ext cx="647065" cy="1478756"/>
              <a:chOff x="5806493" y="2109788"/>
              <a:chExt cx="647065" cy="1478756"/>
            </a:xfrm>
          </p:grpSpPr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5C7CA75B-73A4-43DE-9CEF-D967B37F883F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BA5F076-10FD-4C6C-926A-89AC352CCC21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11AFC19C-F14F-46FA-805D-F9D08D4A128C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AB457D1E-2DB4-4960-8C2B-5EF5FC3785C1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298597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00018 -0.0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3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6412 L 0.00052 -0.2437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98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Frequency | Closed Pipes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152401" y="1494589"/>
            <a:ext cx="6994092" cy="140569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+mj-lt"/>
              </a:rPr>
              <a:t>You found an unmarked tuning fork in your collection. You notice that the smallest length for resonance is </a:t>
            </a:r>
            <a:r>
              <a:rPr lang="en-US" altLang="en-US" b="1" dirty="0">
                <a:latin typeface="+mj-lt"/>
              </a:rPr>
              <a:t>12 cm</a:t>
            </a:r>
            <a:r>
              <a:rPr lang="en-US" altLang="en-US" dirty="0">
                <a:latin typeface="+mj-lt"/>
              </a:rPr>
              <a:t>. If the speed of sound is </a:t>
            </a:r>
            <a:r>
              <a:rPr lang="en-US" altLang="en-US" b="1" dirty="0">
                <a:latin typeface="+mj-lt"/>
              </a:rPr>
              <a:t>345 m/s</a:t>
            </a:r>
            <a:r>
              <a:rPr lang="en-US" altLang="en-US" dirty="0">
                <a:latin typeface="+mj-lt"/>
              </a:rPr>
              <a:t>, what is the tuning fork frequency?</a:t>
            </a:r>
            <a:endParaRPr lang="en-US" altLang="en-US" sz="1800" dirty="0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7826" y="4360027"/>
            <a:ext cx="7238036" cy="47625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+mj-lt"/>
              </a:rPr>
              <a:t>What should the length of the tube be for the 2</a:t>
            </a:r>
            <a:r>
              <a:rPr lang="en-US" altLang="en-US" baseline="30000" dirty="0">
                <a:latin typeface="+mj-lt"/>
              </a:rPr>
              <a:t>nd</a:t>
            </a:r>
            <a:r>
              <a:rPr lang="en-US" altLang="en-US" dirty="0">
                <a:latin typeface="+mj-lt"/>
              </a:rPr>
              <a:t> resonant position?</a:t>
            </a:r>
            <a:endParaRPr lang="en-US" altLang="en-US" sz="1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8A1168-8DD4-45F4-ABCF-076461D8C343}"/>
                  </a:ext>
                </a:extLst>
              </p:cNvPr>
              <p:cNvSpPr txBox="1"/>
              <p:nvPr/>
            </p:nvSpPr>
            <p:spPr>
              <a:xfrm>
                <a:off x="1723000" y="2607792"/>
                <a:ext cx="780470" cy="359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E8A1168-8DD4-45F4-ABCF-076461D8C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000" y="2607792"/>
                <a:ext cx="780470" cy="359201"/>
              </a:xfrm>
              <a:prstGeom prst="rect">
                <a:avLst/>
              </a:prstGeom>
              <a:blipFill>
                <a:blip r:embed="rId2"/>
                <a:stretch>
                  <a:fillRect l="-7813" r="-7813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EEB9912C-E64D-4A2E-8A38-00E22EA1F14C}"/>
              </a:ext>
            </a:extLst>
          </p:cNvPr>
          <p:cNvGrpSpPr/>
          <p:nvPr/>
        </p:nvGrpSpPr>
        <p:grpSpPr>
          <a:xfrm>
            <a:off x="2527326" y="2635409"/>
            <a:ext cx="1222758" cy="307777"/>
            <a:chOff x="2527326" y="2635409"/>
            <a:chExt cx="1222758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8F76834-0712-4CEA-A040-EEB1E8C5815C}"/>
                    </a:ext>
                  </a:extLst>
                </p:cNvPr>
                <p:cNvSpPr txBox="1"/>
                <p:nvPr/>
              </p:nvSpPr>
              <p:spPr>
                <a:xfrm>
                  <a:off x="2935951" y="2635409"/>
                  <a:ext cx="814133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8F76834-0712-4CEA-A040-EEB1E8C5815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5951" y="2635409"/>
                  <a:ext cx="814133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7519" r="-6015"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A68B970-5572-4F8D-BD8B-689AA708AACD}"/>
                </a:ext>
              </a:extLst>
            </p:cNvPr>
            <p:cNvCxnSpPr>
              <a:cxnSpLocks/>
              <a:endCxn id="14" idx="1"/>
            </p:cNvCxnSpPr>
            <p:nvPr/>
          </p:nvCxnSpPr>
          <p:spPr>
            <a:xfrm>
              <a:off x="2527326" y="2789298"/>
              <a:ext cx="408625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AB1819-7818-4B6E-B937-01B114903959}"/>
                  </a:ext>
                </a:extLst>
              </p:cNvPr>
              <p:cNvSpPr txBox="1"/>
              <p:nvPr/>
            </p:nvSpPr>
            <p:spPr>
              <a:xfrm>
                <a:off x="3562097" y="3402806"/>
                <a:ext cx="688073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AB1819-7818-4B6E-B937-01B114903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097" y="3402806"/>
                <a:ext cx="688073" cy="527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077244-D0FC-49A4-890C-65B6FE131EB5}"/>
                  </a:ext>
                </a:extLst>
              </p:cNvPr>
              <p:cNvSpPr txBox="1"/>
              <p:nvPr/>
            </p:nvSpPr>
            <p:spPr>
              <a:xfrm>
                <a:off x="2731638" y="5596952"/>
                <a:ext cx="1091517" cy="503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077244-D0FC-49A4-890C-65B6FE131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638" y="5596952"/>
                <a:ext cx="1091517" cy="503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FE3B4FAC-19D2-4738-A062-E0467C44BC2B}"/>
              </a:ext>
            </a:extLst>
          </p:cNvPr>
          <p:cNvSpPr/>
          <p:nvPr/>
        </p:nvSpPr>
        <p:spPr>
          <a:xfrm>
            <a:off x="7586882" y="3666596"/>
            <a:ext cx="1082040" cy="2956560"/>
          </a:xfrm>
          <a:prstGeom prst="rect">
            <a:avLst/>
          </a:prstGeom>
          <a:solidFill>
            <a:srgbClr val="1CAD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3C28DC2-E283-4CB2-911E-4C1D1D816465}"/>
              </a:ext>
            </a:extLst>
          </p:cNvPr>
          <p:cNvGrpSpPr/>
          <p:nvPr/>
        </p:nvGrpSpPr>
        <p:grpSpPr>
          <a:xfrm>
            <a:off x="7814623" y="3156254"/>
            <a:ext cx="1590619" cy="3416782"/>
            <a:chOff x="5034244" y="2583378"/>
            <a:chExt cx="1590619" cy="341678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1F41458D-0A86-4983-9096-211EE8E9F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36684" y="2583378"/>
              <a:ext cx="1488179" cy="323057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968233D-E498-4DBC-97BF-F85CF211058B}"/>
                </a:ext>
              </a:extLst>
            </p:cNvPr>
            <p:cNvGrpSpPr/>
            <p:nvPr/>
          </p:nvGrpSpPr>
          <p:grpSpPr>
            <a:xfrm>
              <a:off x="5034244" y="2906439"/>
              <a:ext cx="626557" cy="3093721"/>
              <a:chOff x="5034244" y="2906439"/>
              <a:chExt cx="626557" cy="3093721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6090624-4FD8-4CFA-BDDA-ECE4D57294E9}"/>
                  </a:ext>
                </a:extLst>
              </p:cNvPr>
              <p:cNvSpPr/>
              <p:nvPr/>
            </p:nvSpPr>
            <p:spPr>
              <a:xfrm>
                <a:off x="5034244" y="2906440"/>
                <a:ext cx="626557" cy="30937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F4FC1C9-B77C-4C35-967B-A65EB6C51C68}"/>
                  </a:ext>
                </a:extLst>
              </p:cNvPr>
              <p:cNvGrpSpPr/>
              <p:nvPr/>
            </p:nvGrpSpPr>
            <p:grpSpPr>
              <a:xfrm rot="16200000">
                <a:off x="3800664" y="4140019"/>
                <a:ext cx="3093718" cy="626557"/>
                <a:chOff x="3400535" y="2163714"/>
                <a:chExt cx="2459831" cy="821531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8879C2EB-9CCA-40E6-8106-0A6FEC8B5E08}"/>
                    </a:ext>
                  </a:extLst>
                </p:cNvPr>
                <p:cNvSpPr/>
                <p:nvPr/>
              </p:nvSpPr>
              <p:spPr>
                <a:xfrm>
                  <a:off x="3400535" y="2163714"/>
                  <a:ext cx="2459831" cy="821531"/>
                </a:xfrm>
                <a:custGeom>
                  <a:avLst/>
                  <a:gdLst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9831" h="821531">
                      <a:moveTo>
                        <a:pt x="0" y="409575"/>
                      </a:moveTo>
                      <a:cubicBezTo>
                        <a:pt x="160139" y="205978"/>
                        <a:pt x="320278" y="2381"/>
                        <a:pt x="483394" y="2381"/>
                      </a:cubicBezTo>
                      <a:cubicBezTo>
                        <a:pt x="646510" y="2381"/>
                        <a:pt x="978694" y="409575"/>
                        <a:pt x="978694" y="409575"/>
                      </a:cubicBezTo>
                      <a:cubicBezTo>
                        <a:pt x="1105297" y="550863"/>
                        <a:pt x="1307307" y="821531"/>
                        <a:pt x="1471613" y="821531"/>
                      </a:cubicBezTo>
                      <a:cubicBezTo>
                        <a:pt x="1635919" y="821531"/>
                        <a:pt x="1964531" y="409575"/>
                        <a:pt x="1964531" y="409575"/>
                      </a:cubicBezTo>
                      <a:cubicBezTo>
                        <a:pt x="1960563" y="413544"/>
                        <a:pt x="2268537" y="794"/>
                        <a:pt x="2459831" y="0"/>
                      </a:cubicBezTo>
                    </a:path>
                  </a:pathLst>
                </a:cu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DAA4F997-D254-4090-99C4-8A3B28DB35C9}"/>
                    </a:ext>
                  </a:extLst>
                </p:cNvPr>
                <p:cNvSpPr/>
                <p:nvPr/>
              </p:nvSpPr>
              <p:spPr>
                <a:xfrm flipV="1">
                  <a:off x="3400535" y="2168145"/>
                  <a:ext cx="2459831" cy="817100"/>
                </a:xfrm>
                <a:custGeom>
                  <a:avLst/>
                  <a:gdLst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  <a:gd name="connsiteX0" fmla="*/ 0 w 2459831"/>
                    <a:gd name="connsiteY0" fmla="*/ 409575 h 821531"/>
                    <a:gd name="connsiteX1" fmla="*/ 483394 w 2459831"/>
                    <a:gd name="connsiteY1" fmla="*/ 2381 h 821531"/>
                    <a:gd name="connsiteX2" fmla="*/ 978694 w 2459831"/>
                    <a:gd name="connsiteY2" fmla="*/ 409575 h 821531"/>
                    <a:gd name="connsiteX3" fmla="*/ 1471613 w 2459831"/>
                    <a:gd name="connsiteY3" fmla="*/ 821531 h 821531"/>
                    <a:gd name="connsiteX4" fmla="*/ 1964531 w 2459831"/>
                    <a:gd name="connsiteY4" fmla="*/ 409575 h 821531"/>
                    <a:gd name="connsiteX5" fmla="*/ 2459831 w 2459831"/>
                    <a:gd name="connsiteY5" fmla="*/ 0 h 8215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9831" h="821531">
                      <a:moveTo>
                        <a:pt x="0" y="409575"/>
                      </a:moveTo>
                      <a:cubicBezTo>
                        <a:pt x="160139" y="205978"/>
                        <a:pt x="320278" y="2381"/>
                        <a:pt x="483394" y="2381"/>
                      </a:cubicBezTo>
                      <a:cubicBezTo>
                        <a:pt x="646510" y="2381"/>
                        <a:pt x="978694" y="409575"/>
                        <a:pt x="978694" y="409575"/>
                      </a:cubicBezTo>
                      <a:cubicBezTo>
                        <a:pt x="1105297" y="550863"/>
                        <a:pt x="1307307" y="821531"/>
                        <a:pt x="1471613" y="821531"/>
                      </a:cubicBezTo>
                      <a:cubicBezTo>
                        <a:pt x="1635919" y="821531"/>
                        <a:pt x="1964531" y="409575"/>
                        <a:pt x="1964531" y="409575"/>
                      </a:cubicBezTo>
                      <a:cubicBezTo>
                        <a:pt x="1960563" y="413544"/>
                        <a:pt x="2268537" y="794"/>
                        <a:pt x="2459831" y="0"/>
                      </a:cubicBezTo>
                    </a:path>
                  </a:pathLst>
                </a:custGeom>
                <a:noFill/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E0D4651A-E5AA-4115-972B-A12794FA40E6}"/>
              </a:ext>
            </a:extLst>
          </p:cNvPr>
          <p:cNvSpPr/>
          <p:nvPr/>
        </p:nvSpPr>
        <p:spPr>
          <a:xfrm>
            <a:off x="7576431" y="3666596"/>
            <a:ext cx="1082040" cy="2956560"/>
          </a:xfrm>
          <a:prstGeom prst="rect">
            <a:avLst/>
          </a:prstGeom>
          <a:solidFill>
            <a:srgbClr val="1CADE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44BEF9-2D7D-4101-91E7-8AA91FC463AB}"/>
              </a:ext>
            </a:extLst>
          </p:cNvPr>
          <p:cNvSpPr/>
          <p:nvPr/>
        </p:nvSpPr>
        <p:spPr>
          <a:xfrm>
            <a:off x="7586882" y="3529436"/>
            <a:ext cx="1082040" cy="30937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7C3657-8670-4B6B-A807-4087AB89F155}"/>
              </a:ext>
            </a:extLst>
          </p:cNvPr>
          <p:cNvGrpSpPr/>
          <p:nvPr/>
        </p:nvGrpSpPr>
        <p:grpSpPr>
          <a:xfrm>
            <a:off x="7269998" y="2112549"/>
            <a:ext cx="1633324" cy="1495423"/>
            <a:chOff x="5806493" y="2109788"/>
            <a:chExt cx="1633324" cy="1495423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017B5B2-17B9-493A-80B5-007CC85216B1}"/>
                </a:ext>
              </a:extLst>
            </p:cNvPr>
            <p:cNvGrpSpPr/>
            <p:nvPr/>
          </p:nvGrpSpPr>
          <p:grpSpPr>
            <a:xfrm>
              <a:off x="5806493" y="2109788"/>
              <a:ext cx="647065" cy="1478756"/>
              <a:chOff x="5806493" y="2109788"/>
              <a:chExt cx="647065" cy="1478756"/>
            </a:xfrm>
          </p:grpSpPr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F68CFEA6-9C2C-4E35-BC7E-4086ABFBB257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6171C7D-C2B7-424C-9108-4AA632526926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8BE36D10-75F3-40B2-B805-1070E52A1BB7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DBE153F9-2741-46AE-9D87-4AE4D728FD04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C76DDA-488E-416B-B4FB-A8F582618563}"/>
                </a:ext>
              </a:extLst>
            </p:cNvPr>
            <p:cNvGrpSpPr/>
            <p:nvPr/>
          </p:nvGrpSpPr>
          <p:grpSpPr>
            <a:xfrm rot="10800000">
              <a:off x="6792752" y="2126455"/>
              <a:ext cx="647065" cy="1478756"/>
              <a:chOff x="5806493" y="2109788"/>
              <a:chExt cx="647065" cy="1478756"/>
            </a:xfrm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02DD03CD-0D25-4EE7-8D4E-2E7E5A3809D1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4AE7C58-E8FC-4D2B-967A-CF8906ECD0FF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30A2EC64-DF80-4C33-BBEE-A78812165EDE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B89CFF6E-66D2-41CB-B86C-591581FE61AC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6C5E9F58-9C5C-43F3-BFA5-6F7A05796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292697"/>
              </p:ext>
            </p:extLst>
          </p:nvPr>
        </p:nvGraphicFramePr>
        <p:xfrm>
          <a:off x="544544" y="4881506"/>
          <a:ext cx="2465529" cy="5267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37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E1799CB6-57AC-42DB-AAB1-140749DE7212}"/>
              </a:ext>
            </a:extLst>
          </p:cNvPr>
          <p:cNvGrpSpPr/>
          <p:nvPr/>
        </p:nvGrpSpPr>
        <p:grpSpPr>
          <a:xfrm>
            <a:off x="553984" y="4899641"/>
            <a:ext cx="2460625" cy="508605"/>
            <a:chOff x="3399158" y="3245904"/>
            <a:chExt cx="2460625" cy="823273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CFDE2FC-C05D-46E4-A2B4-95040FF13F92}"/>
                </a:ext>
              </a:extLst>
            </p:cNvPr>
            <p:cNvSpPr/>
            <p:nvPr/>
          </p:nvSpPr>
          <p:spPr>
            <a:xfrm>
              <a:off x="3399158" y="3250027"/>
              <a:ext cx="2460625" cy="819150"/>
            </a:xfrm>
            <a:custGeom>
              <a:avLst/>
              <a:gdLst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335"/>
                <a:gd name="connsiteX1" fmla="*/ 812800 w 2460625"/>
                <a:gd name="connsiteY1" fmla="*/ 0 h 819335"/>
                <a:gd name="connsiteX2" fmla="*/ 1631950 w 2460625"/>
                <a:gd name="connsiteY2" fmla="*/ 406400 h 819335"/>
                <a:gd name="connsiteX3" fmla="*/ 2460625 w 2460625"/>
                <a:gd name="connsiteY3" fmla="*/ 819150 h 819335"/>
                <a:gd name="connsiteX0" fmla="*/ 0 w 2460625"/>
                <a:gd name="connsiteY0" fmla="*/ 406400 h 819355"/>
                <a:gd name="connsiteX1" fmla="*/ 812800 w 2460625"/>
                <a:gd name="connsiteY1" fmla="*/ 0 h 819355"/>
                <a:gd name="connsiteX2" fmla="*/ 1631950 w 2460625"/>
                <a:gd name="connsiteY2" fmla="*/ 406400 h 819355"/>
                <a:gd name="connsiteX3" fmla="*/ 2460625 w 2460625"/>
                <a:gd name="connsiteY3" fmla="*/ 819150 h 819355"/>
                <a:gd name="connsiteX0" fmla="*/ 0 w 2460625"/>
                <a:gd name="connsiteY0" fmla="*/ 406400 h 819363"/>
                <a:gd name="connsiteX1" fmla="*/ 812800 w 2460625"/>
                <a:gd name="connsiteY1" fmla="*/ 0 h 819363"/>
                <a:gd name="connsiteX2" fmla="*/ 1631950 w 2460625"/>
                <a:gd name="connsiteY2" fmla="*/ 406400 h 819363"/>
                <a:gd name="connsiteX3" fmla="*/ 2460625 w 2460625"/>
                <a:gd name="connsiteY3" fmla="*/ 819150 h 819363"/>
                <a:gd name="connsiteX0" fmla="*/ 0 w 2460625"/>
                <a:gd name="connsiteY0" fmla="*/ 406400 h 819358"/>
                <a:gd name="connsiteX1" fmla="*/ 812800 w 2460625"/>
                <a:gd name="connsiteY1" fmla="*/ 0 h 819358"/>
                <a:gd name="connsiteX2" fmla="*/ 1631950 w 2460625"/>
                <a:gd name="connsiteY2" fmla="*/ 406400 h 819358"/>
                <a:gd name="connsiteX3" fmla="*/ 2460625 w 2460625"/>
                <a:gd name="connsiteY3" fmla="*/ 819150 h 819358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0625" h="819150">
                  <a:moveTo>
                    <a:pt x="0" y="406400"/>
                  </a:moveTo>
                  <a:cubicBezTo>
                    <a:pt x="270404" y="203200"/>
                    <a:pt x="540808" y="0"/>
                    <a:pt x="812800" y="0"/>
                  </a:cubicBezTo>
                  <a:cubicBezTo>
                    <a:pt x="1084792" y="0"/>
                    <a:pt x="1631950" y="406400"/>
                    <a:pt x="1631950" y="406400"/>
                  </a:cubicBezTo>
                  <a:cubicBezTo>
                    <a:pt x="1876425" y="575733"/>
                    <a:pt x="2225675" y="814917"/>
                    <a:pt x="2460625" y="81915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C6D206D-D66C-48B6-85C0-84AE3D2F7B77}"/>
                </a:ext>
              </a:extLst>
            </p:cNvPr>
            <p:cNvSpPr/>
            <p:nvPr/>
          </p:nvSpPr>
          <p:spPr>
            <a:xfrm flipV="1">
              <a:off x="3405424" y="3245904"/>
              <a:ext cx="2443247" cy="823271"/>
            </a:xfrm>
            <a:custGeom>
              <a:avLst/>
              <a:gdLst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335"/>
                <a:gd name="connsiteX1" fmla="*/ 812800 w 2460625"/>
                <a:gd name="connsiteY1" fmla="*/ 0 h 819335"/>
                <a:gd name="connsiteX2" fmla="*/ 1631950 w 2460625"/>
                <a:gd name="connsiteY2" fmla="*/ 406400 h 819335"/>
                <a:gd name="connsiteX3" fmla="*/ 2460625 w 2460625"/>
                <a:gd name="connsiteY3" fmla="*/ 819150 h 819335"/>
                <a:gd name="connsiteX0" fmla="*/ 0 w 2460625"/>
                <a:gd name="connsiteY0" fmla="*/ 406400 h 819355"/>
                <a:gd name="connsiteX1" fmla="*/ 812800 w 2460625"/>
                <a:gd name="connsiteY1" fmla="*/ 0 h 819355"/>
                <a:gd name="connsiteX2" fmla="*/ 1631950 w 2460625"/>
                <a:gd name="connsiteY2" fmla="*/ 406400 h 819355"/>
                <a:gd name="connsiteX3" fmla="*/ 2460625 w 2460625"/>
                <a:gd name="connsiteY3" fmla="*/ 819150 h 819355"/>
                <a:gd name="connsiteX0" fmla="*/ 0 w 2460625"/>
                <a:gd name="connsiteY0" fmla="*/ 406400 h 819363"/>
                <a:gd name="connsiteX1" fmla="*/ 812800 w 2460625"/>
                <a:gd name="connsiteY1" fmla="*/ 0 h 819363"/>
                <a:gd name="connsiteX2" fmla="*/ 1631950 w 2460625"/>
                <a:gd name="connsiteY2" fmla="*/ 406400 h 819363"/>
                <a:gd name="connsiteX3" fmla="*/ 2460625 w 2460625"/>
                <a:gd name="connsiteY3" fmla="*/ 819150 h 819363"/>
                <a:gd name="connsiteX0" fmla="*/ 0 w 2460625"/>
                <a:gd name="connsiteY0" fmla="*/ 406400 h 819358"/>
                <a:gd name="connsiteX1" fmla="*/ 812800 w 2460625"/>
                <a:gd name="connsiteY1" fmla="*/ 0 h 819358"/>
                <a:gd name="connsiteX2" fmla="*/ 1631950 w 2460625"/>
                <a:gd name="connsiteY2" fmla="*/ 406400 h 819358"/>
                <a:gd name="connsiteX3" fmla="*/ 2460625 w 2460625"/>
                <a:gd name="connsiteY3" fmla="*/ 819150 h 819358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0625" h="819150">
                  <a:moveTo>
                    <a:pt x="0" y="406400"/>
                  </a:moveTo>
                  <a:cubicBezTo>
                    <a:pt x="270404" y="203200"/>
                    <a:pt x="540808" y="0"/>
                    <a:pt x="812800" y="0"/>
                  </a:cubicBezTo>
                  <a:cubicBezTo>
                    <a:pt x="1084792" y="0"/>
                    <a:pt x="1631950" y="406400"/>
                    <a:pt x="1631950" y="406400"/>
                  </a:cubicBezTo>
                  <a:cubicBezTo>
                    <a:pt x="1876425" y="575733"/>
                    <a:pt x="2225675" y="814917"/>
                    <a:pt x="2460625" y="81915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4CECFED-8F9E-4EE2-BD13-BCC5B0D58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484617"/>
              </p:ext>
            </p:extLst>
          </p:nvPr>
        </p:nvGraphicFramePr>
        <p:xfrm>
          <a:off x="544544" y="2513500"/>
          <a:ext cx="824193" cy="53769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84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4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6B63B841-78DD-4C19-90B1-0A08F7AFBE79}"/>
              </a:ext>
            </a:extLst>
          </p:cNvPr>
          <p:cNvGrpSpPr/>
          <p:nvPr/>
        </p:nvGrpSpPr>
        <p:grpSpPr>
          <a:xfrm>
            <a:off x="555226" y="2524681"/>
            <a:ext cx="813511" cy="533290"/>
            <a:chOff x="3388272" y="4316548"/>
            <a:chExt cx="2471820" cy="842524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2B9EB45-6CD3-4067-BB53-67BF886719B9}"/>
                </a:ext>
              </a:extLst>
            </p:cNvPr>
            <p:cNvSpPr/>
            <p:nvPr/>
          </p:nvSpPr>
          <p:spPr>
            <a:xfrm>
              <a:off x="3388272" y="4316548"/>
              <a:ext cx="2466975" cy="409575"/>
            </a:xfrm>
            <a:custGeom>
              <a:avLst/>
              <a:gdLst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 h="409575">
                  <a:moveTo>
                    <a:pt x="0" y="409575"/>
                  </a:moveTo>
                  <a:cubicBezTo>
                    <a:pt x="750887" y="177800"/>
                    <a:pt x="1587500" y="12700"/>
                    <a:pt x="2466975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F8BC300-17D2-4BCF-90FE-629FF06BAEF0}"/>
                </a:ext>
              </a:extLst>
            </p:cNvPr>
            <p:cNvSpPr/>
            <p:nvPr/>
          </p:nvSpPr>
          <p:spPr>
            <a:xfrm flipV="1">
              <a:off x="3393117" y="4724406"/>
              <a:ext cx="2466975" cy="434666"/>
            </a:xfrm>
            <a:custGeom>
              <a:avLst/>
              <a:gdLst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 h="409575">
                  <a:moveTo>
                    <a:pt x="0" y="409575"/>
                  </a:moveTo>
                  <a:cubicBezTo>
                    <a:pt x="750887" y="177800"/>
                    <a:pt x="1587500" y="12700"/>
                    <a:pt x="2466975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20995E2-6967-40A5-B2AA-0F3C55766714}"/>
                  </a:ext>
                </a:extLst>
              </p:cNvPr>
              <p:cNvSpPr txBox="1"/>
              <p:nvPr/>
            </p:nvSpPr>
            <p:spPr>
              <a:xfrm>
                <a:off x="3760863" y="2635793"/>
                <a:ext cx="22487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0.12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=0.48 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20995E2-6967-40A5-B2AA-0F3C55766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863" y="2635793"/>
                <a:ext cx="2248756" cy="307777"/>
              </a:xfrm>
              <a:prstGeom prst="rect">
                <a:avLst/>
              </a:prstGeom>
              <a:blipFill>
                <a:blip r:embed="rId7"/>
                <a:stretch>
                  <a:fillRect l="-1084" r="-81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B736D4A6-9443-4D71-9D23-2A7BE13FB0EE}"/>
              </a:ext>
            </a:extLst>
          </p:cNvPr>
          <p:cNvGrpSpPr/>
          <p:nvPr/>
        </p:nvGrpSpPr>
        <p:grpSpPr>
          <a:xfrm>
            <a:off x="6847843" y="3043324"/>
            <a:ext cx="689612" cy="625959"/>
            <a:chOff x="6847843" y="3043324"/>
            <a:chExt cx="689612" cy="625959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08D10DA-19AE-4C74-BDC4-96B5CF780E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82305" y="3043324"/>
              <a:ext cx="3055" cy="625959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B8246F9-C409-4264-BEDA-A32147142C6A}"/>
                </a:ext>
              </a:extLst>
            </p:cNvPr>
            <p:cNvSpPr txBox="1"/>
            <p:nvPr/>
          </p:nvSpPr>
          <p:spPr>
            <a:xfrm>
              <a:off x="6847843" y="3176015"/>
              <a:ext cx="6896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12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8228F7E-CD31-4D69-90DD-04099F5F75C0}"/>
                  </a:ext>
                </a:extLst>
              </p:cNvPr>
              <p:cNvSpPr txBox="1"/>
              <p:nvPr/>
            </p:nvSpPr>
            <p:spPr>
              <a:xfrm>
                <a:off x="4253551" y="3344423"/>
                <a:ext cx="2374048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345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0.48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𝟕𝟏𝟖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𝟕𝟓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𝐇𝐳</m:t>
                      </m:r>
                    </m:oMath>
                  </m:oMathPara>
                </a14:m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8228F7E-CD31-4D69-90DD-04099F5F7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51" y="3344423"/>
                <a:ext cx="2374048" cy="5845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F026C6C1-9196-4488-8BC5-6B18C8F51C51}"/>
              </a:ext>
            </a:extLst>
          </p:cNvPr>
          <p:cNvGrpSpPr/>
          <p:nvPr/>
        </p:nvGrpSpPr>
        <p:grpSpPr>
          <a:xfrm>
            <a:off x="7273343" y="872321"/>
            <a:ext cx="1633324" cy="1495423"/>
            <a:chOff x="5806493" y="872321"/>
            <a:chExt cx="1633324" cy="1495423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50D8010-BB0A-4EF2-B4AB-77430B5D3F44}"/>
                </a:ext>
              </a:extLst>
            </p:cNvPr>
            <p:cNvGrpSpPr/>
            <p:nvPr/>
          </p:nvGrpSpPr>
          <p:grpSpPr>
            <a:xfrm>
              <a:off x="5806493" y="872321"/>
              <a:ext cx="647065" cy="1478756"/>
              <a:chOff x="5806493" y="2109788"/>
              <a:chExt cx="647065" cy="1478756"/>
            </a:xfrm>
          </p:grpSpPr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8537A5A5-CE2B-4A2F-93BC-E04681148F9C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0986A26C-38ED-47DD-A3CD-937D1594A475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72" name="Arc 71">
                  <a:extLst>
                    <a:ext uri="{FF2B5EF4-FFF2-40B4-BE49-F238E27FC236}">
                      <a16:creationId xmlns:a16="http://schemas.microsoft.com/office/drawing/2014/main" id="{EBD747A0-FE49-4285-9920-D8ADE3F700FD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>
                  <a:extLst>
                    <a:ext uri="{FF2B5EF4-FFF2-40B4-BE49-F238E27FC236}">
                      <a16:creationId xmlns:a16="http://schemas.microsoft.com/office/drawing/2014/main" id="{FE96D36D-01F8-460C-8715-C5211479BBEA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E7BF489-570E-44C3-BD9A-91E9A9036AAA}"/>
                </a:ext>
              </a:extLst>
            </p:cNvPr>
            <p:cNvGrpSpPr/>
            <p:nvPr/>
          </p:nvGrpSpPr>
          <p:grpSpPr>
            <a:xfrm rot="10800000">
              <a:off x="6792752" y="888988"/>
              <a:ext cx="647065" cy="1478756"/>
              <a:chOff x="5806493" y="2109788"/>
              <a:chExt cx="647065" cy="1478756"/>
            </a:xfrm>
          </p:grpSpPr>
          <p:sp>
            <p:nvSpPr>
              <p:cNvPr id="66" name="Arc 65">
                <a:extLst>
                  <a:ext uri="{FF2B5EF4-FFF2-40B4-BE49-F238E27FC236}">
                    <a16:creationId xmlns:a16="http://schemas.microsoft.com/office/drawing/2014/main" id="{381C4E2F-04E2-481F-834E-8F97B4DD66B4}"/>
                  </a:ext>
                </a:extLst>
              </p:cNvPr>
              <p:cNvSpPr/>
              <p:nvPr/>
            </p:nvSpPr>
            <p:spPr>
              <a:xfrm>
                <a:off x="6207279" y="2593447"/>
                <a:ext cx="246279" cy="534984"/>
              </a:xfrm>
              <a:prstGeom prst="arc">
                <a:avLst>
                  <a:gd name="adj1" fmla="val 6712195"/>
                  <a:gd name="adj2" fmla="val 149908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A6C463D9-7109-4579-BEB2-4B1EA718C00D}"/>
                  </a:ext>
                </a:extLst>
              </p:cNvPr>
              <p:cNvGrpSpPr/>
              <p:nvPr/>
            </p:nvGrpSpPr>
            <p:grpSpPr>
              <a:xfrm>
                <a:off x="5806493" y="2109788"/>
                <a:ext cx="544624" cy="1478756"/>
                <a:chOff x="5806493" y="2109788"/>
                <a:chExt cx="544624" cy="1478756"/>
              </a:xfrm>
            </p:grpSpPr>
            <p:sp>
              <p:nvSpPr>
                <p:cNvPr id="68" name="Arc 67">
                  <a:extLst>
                    <a:ext uri="{FF2B5EF4-FFF2-40B4-BE49-F238E27FC236}">
                      <a16:creationId xmlns:a16="http://schemas.microsoft.com/office/drawing/2014/main" id="{031F19ED-3A1E-4AFC-8E52-6FBCEFBF8A48}"/>
                    </a:ext>
                  </a:extLst>
                </p:cNvPr>
                <p:cNvSpPr/>
                <p:nvPr/>
              </p:nvSpPr>
              <p:spPr>
                <a:xfrm>
                  <a:off x="6022181" y="2381249"/>
                  <a:ext cx="308237" cy="969169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>
                  <a:extLst>
                    <a:ext uri="{FF2B5EF4-FFF2-40B4-BE49-F238E27FC236}">
                      <a16:creationId xmlns:a16="http://schemas.microsoft.com/office/drawing/2014/main" id="{54885129-908B-48A4-B16F-996672693A87}"/>
                    </a:ext>
                  </a:extLst>
                </p:cNvPr>
                <p:cNvSpPr/>
                <p:nvPr/>
              </p:nvSpPr>
              <p:spPr>
                <a:xfrm>
                  <a:off x="5806493" y="2109788"/>
                  <a:ext cx="544624" cy="1478756"/>
                </a:xfrm>
                <a:prstGeom prst="arc">
                  <a:avLst>
                    <a:gd name="adj1" fmla="val 5700223"/>
                    <a:gd name="adj2" fmla="val 1600180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770BD45-8510-4BC9-9166-58FE68D265FC}"/>
              </a:ext>
            </a:extLst>
          </p:cNvPr>
          <p:cNvGrpSpPr/>
          <p:nvPr/>
        </p:nvGrpSpPr>
        <p:grpSpPr>
          <a:xfrm>
            <a:off x="7126708" y="1814404"/>
            <a:ext cx="349127" cy="1852192"/>
            <a:chOff x="7136233" y="3043324"/>
            <a:chExt cx="349127" cy="625959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91004399-02BF-45DB-98AC-D46A924C4D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82305" y="3043324"/>
              <a:ext cx="3055" cy="625959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0A3049C-898B-46B9-9F99-AC9516434E99}"/>
                </a:ext>
              </a:extLst>
            </p:cNvPr>
            <p:cNvSpPr txBox="1"/>
            <p:nvPr/>
          </p:nvSpPr>
          <p:spPr>
            <a:xfrm>
              <a:off x="7136233" y="3262985"/>
              <a:ext cx="314510" cy="156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</a:rPr>
                <a:t>L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35D69C9-6FCC-4333-9274-AFC1BA064410}"/>
                  </a:ext>
                </a:extLst>
              </p:cNvPr>
              <p:cNvSpPr txBox="1"/>
              <p:nvPr/>
            </p:nvSpPr>
            <p:spPr>
              <a:xfrm>
                <a:off x="3841172" y="5590283"/>
                <a:ext cx="1569596" cy="503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0.48</m:t>
                          </m:r>
                        </m:e>
                      </m:d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35D69C9-6FCC-4333-9274-AFC1BA064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172" y="5590283"/>
                <a:ext cx="1569596" cy="503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D7E5DB-0C6B-420D-9DE6-31BFC1D2F516}"/>
                  </a:ext>
                </a:extLst>
              </p:cNvPr>
              <p:cNvSpPr txBox="1"/>
              <p:nvPr/>
            </p:nvSpPr>
            <p:spPr>
              <a:xfrm>
                <a:off x="5426628" y="5626446"/>
                <a:ext cx="16391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𝟑𝟔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6D7E5DB-0C6B-420D-9DE6-31BFC1D2F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628" y="5626446"/>
                <a:ext cx="163916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>
            <a:extLst>
              <a:ext uri="{FF2B5EF4-FFF2-40B4-BE49-F238E27FC236}">
                <a16:creationId xmlns:a16="http://schemas.microsoft.com/office/drawing/2014/main" id="{524EEE8D-F4BF-48BB-9209-142D68443F30}"/>
              </a:ext>
            </a:extLst>
          </p:cNvPr>
          <p:cNvSpPr/>
          <p:nvPr/>
        </p:nvSpPr>
        <p:spPr>
          <a:xfrm>
            <a:off x="5188295" y="2600861"/>
            <a:ext cx="852886" cy="359201"/>
          </a:xfrm>
          <a:prstGeom prst="rect">
            <a:avLst/>
          </a:prstGeom>
          <a:solidFill>
            <a:srgbClr val="0070C0">
              <a:alpha val="30196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142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0018 -0.0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3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6412 L 0.00052 -0.2437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981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3" grpId="0"/>
      <p:bldP spid="59" grpId="0"/>
      <p:bldP spid="62" grpId="0"/>
      <p:bldP spid="77" grpId="0"/>
      <p:bldP spid="78" grpId="0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and label the node and antinodes on a standing wave diagram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end conditions and nodes/antinodes for open/closed pipes and vibrating strings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the wavelength or instrument length of a standing wave for different harmonics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Waves Review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43867" y="1699079"/>
            <a:ext cx="8186428" cy="1265494"/>
          </a:xfrm>
          <a:custGeom>
            <a:avLst/>
            <a:gdLst>
              <a:gd name="connsiteX0" fmla="*/ 0 w 7134225"/>
              <a:gd name="connsiteY0" fmla="*/ 2647961 h 2667022"/>
              <a:gd name="connsiteX1" fmla="*/ 1190625 w 7134225"/>
              <a:gd name="connsiteY1" fmla="*/ 11 h 2667022"/>
              <a:gd name="connsiteX2" fmla="*/ 2371725 w 7134225"/>
              <a:gd name="connsiteY2" fmla="*/ 2647961 h 2667022"/>
              <a:gd name="connsiteX3" fmla="*/ 3552825 w 7134225"/>
              <a:gd name="connsiteY3" fmla="*/ 38111 h 2667022"/>
              <a:gd name="connsiteX4" fmla="*/ 4743450 w 7134225"/>
              <a:gd name="connsiteY4" fmla="*/ 2667011 h 2667022"/>
              <a:gd name="connsiteX5" fmla="*/ 5943600 w 7134225"/>
              <a:gd name="connsiteY5" fmla="*/ 11 h 2667022"/>
              <a:gd name="connsiteX6" fmla="*/ 7134225 w 7134225"/>
              <a:gd name="connsiteY6" fmla="*/ 2628911 h 2667022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225" h="2671153">
                <a:moveTo>
                  <a:pt x="0" y="2671153"/>
                </a:moveTo>
                <a:cubicBezTo>
                  <a:pt x="373965" y="2634300"/>
                  <a:pt x="795338" y="3876"/>
                  <a:pt x="1190625" y="11"/>
                </a:cubicBezTo>
                <a:cubicBezTo>
                  <a:pt x="1585912" y="-3854"/>
                  <a:pt x="1978025" y="2641611"/>
                  <a:pt x="2371725" y="2647961"/>
                </a:cubicBezTo>
                <a:cubicBezTo>
                  <a:pt x="2765425" y="2654311"/>
                  <a:pt x="3157538" y="34936"/>
                  <a:pt x="3552825" y="38111"/>
                </a:cubicBezTo>
                <a:cubicBezTo>
                  <a:pt x="3948112" y="41286"/>
                  <a:pt x="4344988" y="2673361"/>
                  <a:pt x="4743450" y="2667011"/>
                </a:cubicBezTo>
                <a:cubicBezTo>
                  <a:pt x="5141912" y="2660661"/>
                  <a:pt x="5545138" y="6361"/>
                  <a:pt x="5943600" y="11"/>
                </a:cubicBezTo>
                <a:cubicBezTo>
                  <a:pt x="6342062" y="-6339"/>
                  <a:pt x="6799263" y="2640023"/>
                  <a:pt x="7134225" y="2628911"/>
                </a:cubicBezTo>
              </a:path>
            </a:pathLst>
          </a:cu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43867" y="2331826"/>
            <a:ext cx="8186428" cy="0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 flipV="1">
            <a:off x="1468001" y="1699079"/>
            <a:ext cx="8186428" cy="1311212"/>
          </a:xfrm>
          <a:custGeom>
            <a:avLst/>
            <a:gdLst>
              <a:gd name="connsiteX0" fmla="*/ 0 w 7134225"/>
              <a:gd name="connsiteY0" fmla="*/ 2647961 h 2667022"/>
              <a:gd name="connsiteX1" fmla="*/ 1190625 w 7134225"/>
              <a:gd name="connsiteY1" fmla="*/ 11 h 2667022"/>
              <a:gd name="connsiteX2" fmla="*/ 2371725 w 7134225"/>
              <a:gd name="connsiteY2" fmla="*/ 2647961 h 2667022"/>
              <a:gd name="connsiteX3" fmla="*/ 3552825 w 7134225"/>
              <a:gd name="connsiteY3" fmla="*/ 38111 h 2667022"/>
              <a:gd name="connsiteX4" fmla="*/ 4743450 w 7134225"/>
              <a:gd name="connsiteY4" fmla="*/ 2667011 h 2667022"/>
              <a:gd name="connsiteX5" fmla="*/ 5943600 w 7134225"/>
              <a:gd name="connsiteY5" fmla="*/ 11 h 2667022"/>
              <a:gd name="connsiteX6" fmla="*/ 7134225 w 7134225"/>
              <a:gd name="connsiteY6" fmla="*/ 2628911 h 2667022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225" h="2671153">
                <a:moveTo>
                  <a:pt x="0" y="2671153"/>
                </a:moveTo>
                <a:cubicBezTo>
                  <a:pt x="373965" y="2634300"/>
                  <a:pt x="795338" y="3876"/>
                  <a:pt x="1190625" y="11"/>
                </a:cubicBezTo>
                <a:cubicBezTo>
                  <a:pt x="1585912" y="-3854"/>
                  <a:pt x="1978025" y="2641611"/>
                  <a:pt x="2371725" y="2647961"/>
                </a:cubicBezTo>
                <a:cubicBezTo>
                  <a:pt x="2765425" y="2654311"/>
                  <a:pt x="3157538" y="34936"/>
                  <a:pt x="3552825" y="38111"/>
                </a:cubicBezTo>
                <a:cubicBezTo>
                  <a:pt x="3948112" y="41286"/>
                  <a:pt x="4344988" y="2673361"/>
                  <a:pt x="4743450" y="2667011"/>
                </a:cubicBezTo>
                <a:cubicBezTo>
                  <a:pt x="5141912" y="2660661"/>
                  <a:pt x="5545138" y="6361"/>
                  <a:pt x="5943600" y="11"/>
                </a:cubicBezTo>
                <a:cubicBezTo>
                  <a:pt x="6342062" y="-6339"/>
                  <a:pt x="6799263" y="2640023"/>
                  <a:pt x="7134225" y="262891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99527" y="1554365"/>
            <a:ext cx="90525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017647" y="1531726"/>
            <a:ext cx="905256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985C77-BE4A-4E52-A561-0EAD53B05010}"/>
              </a:ext>
            </a:extLst>
          </p:cNvPr>
          <p:cNvSpPr/>
          <p:nvPr/>
        </p:nvSpPr>
        <p:spPr>
          <a:xfrm>
            <a:off x="2037477" y="224038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9EC6F50-6462-41EF-8FCA-B9BD2B23EFF9}"/>
              </a:ext>
            </a:extLst>
          </p:cNvPr>
          <p:cNvSpPr/>
          <p:nvPr/>
        </p:nvSpPr>
        <p:spPr>
          <a:xfrm>
            <a:off x="3421911" y="2234687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BF6EE7-D206-45ED-B1BD-320609CEACBC}"/>
              </a:ext>
            </a:extLst>
          </p:cNvPr>
          <p:cNvSpPr/>
          <p:nvPr/>
        </p:nvSpPr>
        <p:spPr>
          <a:xfrm>
            <a:off x="4761018" y="223237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C05D60A-5C62-45ED-B5AB-4BE81C140A10}"/>
              </a:ext>
            </a:extLst>
          </p:cNvPr>
          <p:cNvSpPr/>
          <p:nvPr/>
        </p:nvSpPr>
        <p:spPr>
          <a:xfrm>
            <a:off x="6119393" y="2242361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DA5D3E2-43BC-44EB-BB04-0696E554E4F7}"/>
              </a:ext>
            </a:extLst>
          </p:cNvPr>
          <p:cNvSpPr/>
          <p:nvPr/>
        </p:nvSpPr>
        <p:spPr>
          <a:xfrm>
            <a:off x="7495660" y="2240386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E92685E-0155-408C-A030-B33546C9E14C}"/>
              </a:ext>
            </a:extLst>
          </p:cNvPr>
          <p:cNvSpPr/>
          <p:nvPr/>
        </p:nvSpPr>
        <p:spPr>
          <a:xfrm>
            <a:off x="8902073" y="2263025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59DC2D2-1F82-439A-B226-7F2F21A7AA9B}"/>
              </a:ext>
            </a:extLst>
          </p:cNvPr>
          <p:cNvGrpSpPr/>
          <p:nvPr/>
        </p:nvGrpSpPr>
        <p:grpSpPr>
          <a:xfrm>
            <a:off x="2094373" y="2504629"/>
            <a:ext cx="1418978" cy="1575070"/>
            <a:chOff x="1105158" y="2486456"/>
            <a:chExt cx="1418978" cy="1575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8073B0-C216-4D33-BE42-06221A934582}"/>
                </a:ext>
              </a:extLst>
            </p:cNvPr>
            <p:cNvSpPr txBox="1"/>
            <p:nvPr/>
          </p:nvSpPr>
          <p:spPr>
            <a:xfrm>
              <a:off x="1105158" y="3476751"/>
              <a:ext cx="1418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Nodes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8FB8EDF-7717-4F5F-9870-293402CFEC7B}"/>
                </a:ext>
              </a:extLst>
            </p:cNvPr>
            <p:cNvCxnSpPr/>
            <p:nvPr/>
          </p:nvCxnSpPr>
          <p:spPr>
            <a:xfrm flipV="1">
              <a:off x="2213811" y="2488859"/>
              <a:ext cx="310325" cy="940141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CC5A1FC-A7FC-4A11-8A1E-D2043161F0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42019" y="2486456"/>
              <a:ext cx="242023" cy="942544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84B7-AF04-4A83-9192-84FFECC13574}"/>
              </a:ext>
            </a:extLst>
          </p:cNvPr>
          <p:cNvGrpSpPr/>
          <p:nvPr/>
        </p:nvGrpSpPr>
        <p:grpSpPr>
          <a:xfrm>
            <a:off x="5131851" y="3010291"/>
            <a:ext cx="2157963" cy="1099629"/>
            <a:chOff x="5143150" y="2962611"/>
            <a:chExt cx="2157963" cy="109962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3A51C9-58B9-46B7-9513-CB435FCE16C0}"/>
                </a:ext>
              </a:extLst>
            </p:cNvPr>
            <p:cNvSpPr txBox="1"/>
            <p:nvPr/>
          </p:nvSpPr>
          <p:spPr>
            <a:xfrm>
              <a:off x="5143150" y="3477465"/>
              <a:ext cx="21579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Antinodes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E864196-AD04-41F7-8DB4-489353B3B799}"/>
                </a:ext>
              </a:extLst>
            </p:cNvPr>
            <p:cNvCxnSpPr>
              <a:cxnSpLocks/>
              <a:endCxn id="15" idx="4"/>
            </p:cNvCxnSpPr>
            <p:nvPr/>
          </p:nvCxnSpPr>
          <p:spPr>
            <a:xfrm flipV="1">
              <a:off x="6552617" y="2962611"/>
              <a:ext cx="334296" cy="539907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BF311CD-3CE8-43B7-B035-AC54BA8DAC02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 flipH="1" flipV="1">
              <a:off x="5544820" y="2991583"/>
              <a:ext cx="305153" cy="510935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2AB1F78-1F17-4583-9CF5-16377A4D4C90}"/>
              </a:ext>
            </a:extLst>
          </p:cNvPr>
          <p:cNvSpPr/>
          <p:nvPr/>
        </p:nvSpPr>
        <p:spPr>
          <a:xfrm rot="5400000" flipV="1">
            <a:off x="-1656541" y="3306442"/>
            <a:ext cx="5033535" cy="1022182"/>
          </a:xfrm>
          <a:custGeom>
            <a:avLst/>
            <a:gdLst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334" h="821453">
                <a:moveTo>
                  <a:pt x="0" y="411983"/>
                </a:moveTo>
                <a:cubicBezTo>
                  <a:pt x="135234" y="205991"/>
                  <a:pt x="270468" y="0"/>
                  <a:pt x="406958" y="0"/>
                </a:cubicBezTo>
                <a:cubicBezTo>
                  <a:pt x="543448" y="0"/>
                  <a:pt x="818940" y="411983"/>
                  <a:pt x="818940" y="411983"/>
                </a:cubicBezTo>
                <a:cubicBezTo>
                  <a:pt x="825640" y="425799"/>
                  <a:pt x="1094014" y="821872"/>
                  <a:pt x="1230923" y="821453"/>
                </a:cubicBezTo>
                <a:cubicBezTo>
                  <a:pt x="1367832" y="821034"/>
                  <a:pt x="1640393" y="409471"/>
                  <a:pt x="1640393" y="409471"/>
                </a:cubicBezTo>
                <a:cubicBezTo>
                  <a:pt x="1649185" y="405702"/>
                  <a:pt x="1915886" y="-419"/>
                  <a:pt x="2052376" y="0"/>
                </a:cubicBezTo>
                <a:cubicBezTo>
                  <a:pt x="2188866" y="419"/>
                  <a:pt x="2324100" y="206201"/>
                  <a:pt x="2459334" y="411983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20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Harmonics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CC2711-BDF5-4903-87DC-C314B112C224}"/>
              </a:ext>
            </a:extLst>
          </p:cNvPr>
          <p:cNvGraphicFramePr>
            <a:graphicFrameLocks noGrp="1"/>
          </p:cNvGraphicFramePr>
          <p:nvPr/>
        </p:nvGraphicFramePr>
        <p:xfrm>
          <a:off x="126669" y="3760685"/>
          <a:ext cx="2465532" cy="585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180308661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265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57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7CD4881-2F26-44A7-A049-F41BF63D0A44}"/>
              </a:ext>
            </a:extLst>
          </p:cNvPr>
          <p:cNvSpPr/>
          <p:nvPr/>
        </p:nvSpPr>
        <p:spPr>
          <a:xfrm>
            <a:off x="123130" y="3774081"/>
            <a:ext cx="2466975" cy="564212"/>
          </a:xfrm>
          <a:custGeom>
            <a:avLst/>
            <a:gdLst>
              <a:gd name="connsiteX0" fmla="*/ 0 w 2466975"/>
              <a:gd name="connsiteY0" fmla="*/ 0 h 825500"/>
              <a:gd name="connsiteX1" fmla="*/ 409575 w 2466975"/>
              <a:gd name="connsiteY1" fmla="*/ 415925 h 825500"/>
              <a:gd name="connsiteX2" fmla="*/ 825500 w 2466975"/>
              <a:gd name="connsiteY2" fmla="*/ 822325 h 825500"/>
              <a:gd name="connsiteX3" fmla="*/ 1235075 w 2466975"/>
              <a:gd name="connsiteY3" fmla="*/ 415925 h 825500"/>
              <a:gd name="connsiteX4" fmla="*/ 1647825 w 2466975"/>
              <a:gd name="connsiteY4" fmla="*/ 3175 h 825500"/>
              <a:gd name="connsiteX5" fmla="*/ 2057400 w 2466975"/>
              <a:gd name="connsiteY5" fmla="*/ 415925 h 825500"/>
              <a:gd name="connsiteX6" fmla="*/ 2466975 w 2466975"/>
              <a:gd name="connsiteY6" fmla="*/ 825500 h 825500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975" h="825503">
                <a:moveTo>
                  <a:pt x="0" y="3"/>
                </a:moveTo>
                <a:cubicBezTo>
                  <a:pt x="146050" y="-1055"/>
                  <a:pt x="392642" y="393174"/>
                  <a:pt x="409575" y="415928"/>
                </a:cubicBezTo>
                <a:cubicBezTo>
                  <a:pt x="426508" y="438682"/>
                  <a:pt x="656167" y="822328"/>
                  <a:pt x="825500" y="822328"/>
                </a:cubicBezTo>
                <a:cubicBezTo>
                  <a:pt x="994833" y="822328"/>
                  <a:pt x="1235075" y="415928"/>
                  <a:pt x="1235075" y="415928"/>
                </a:cubicBezTo>
                <a:cubicBezTo>
                  <a:pt x="1340379" y="279403"/>
                  <a:pt x="1485371" y="3178"/>
                  <a:pt x="1647825" y="3178"/>
                </a:cubicBezTo>
                <a:cubicBezTo>
                  <a:pt x="1810279" y="3178"/>
                  <a:pt x="2057400" y="415928"/>
                  <a:pt x="2057400" y="415928"/>
                </a:cubicBezTo>
                <a:cubicBezTo>
                  <a:pt x="2073275" y="435507"/>
                  <a:pt x="2338917" y="822857"/>
                  <a:pt x="2466975" y="82550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F471922-D7AD-4525-A215-E7024AB52878}"/>
              </a:ext>
            </a:extLst>
          </p:cNvPr>
          <p:cNvSpPr/>
          <p:nvPr/>
        </p:nvSpPr>
        <p:spPr>
          <a:xfrm flipV="1">
            <a:off x="130411" y="3775351"/>
            <a:ext cx="2466975" cy="562474"/>
          </a:xfrm>
          <a:custGeom>
            <a:avLst/>
            <a:gdLst>
              <a:gd name="connsiteX0" fmla="*/ 0 w 2466975"/>
              <a:gd name="connsiteY0" fmla="*/ 0 h 825500"/>
              <a:gd name="connsiteX1" fmla="*/ 409575 w 2466975"/>
              <a:gd name="connsiteY1" fmla="*/ 415925 h 825500"/>
              <a:gd name="connsiteX2" fmla="*/ 825500 w 2466975"/>
              <a:gd name="connsiteY2" fmla="*/ 822325 h 825500"/>
              <a:gd name="connsiteX3" fmla="*/ 1235075 w 2466975"/>
              <a:gd name="connsiteY3" fmla="*/ 415925 h 825500"/>
              <a:gd name="connsiteX4" fmla="*/ 1647825 w 2466975"/>
              <a:gd name="connsiteY4" fmla="*/ 3175 h 825500"/>
              <a:gd name="connsiteX5" fmla="*/ 2057400 w 2466975"/>
              <a:gd name="connsiteY5" fmla="*/ 415925 h 825500"/>
              <a:gd name="connsiteX6" fmla="*/ 2466975 w 2466975"/>
              <a:gd name="connsiteY6" fmla="*/ 825500 h 825500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975" h="825503">
                <a:moveTo>
                  <a:pt x="0" y="3"/>
                </a:moveTo>
                <a:cubicBezTo>
                  <a:pt x="146050" y="-1055"/>
                  <a:pt x="392642" y="393174"/>
                  <a:pt x="409575" y="415928"/>
                </a:cubicBezTo>
                <a:cubicBezTo>
                  <a:pt x="426508" y="438682"/>
                  <a:pt x="656167" y="822328"/>
                  <a:pt x="825500" y="822328"/>
                </a:cubicBezTo>
                <a:cubicBezTo>
                  <a:pt x="994833" y="822328"/>
                  <a:pt x="1235075" y="415928"/>
                  <a:pt x="1235075" y="415928"/>
                </a:cubicBezTo>
                <a:cubicBezTo>
                  <a:pt x="1340379" y="279403"/>
                  <a:pt x="1485371" y="3178"/>
                  <a:pt x="1647825" y="3178"/>
                </a:cubicBezTo>
                <a:cubicBezTo>
                  <a:pt x="1810279" y="3178"/>
                  <a:pt x="2057400" y="415928"/>
                  <a:pt x="2057400" y="415928"/>
                </a:cubicBezTo>
                <a:cubicBezTo>
                  <a:pt x="2073275" y="435507"/>
                  <a:pt x="2338917" y="822857"/>
                  <a:pt x="2466975" y="82550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53F2FBC-E00A-45DA-930B-2037FFC0C5D0}"/>
              </a:ext>
            </a:extLst>
          </p:cNvPr>
          <p:cNvGraphicFramePr>
            <a:graphicFrameLocks noGrp="1"/>
          </p:cNvGraphicFramePr>
          <p:nvPr/>
        </p:nvGraphicFramePr>
        <p:xfrm>
          <a:off x="134606" y="4521469"/>
          <a:ext cx="2465528" cy="585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1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43102238"/>
                    </a:ext>
                  </a:extLst>
                </a:gridCol>
              </a:tblGrid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8E58A6D-3E73-4A06-8D2C-3D07DF902898}"/>
              </a:ext>
            </a:extLst>
          </p:cNvPr>
          <p:cNvSpPr/>
          <p:nvPr/>
        </p:nvSpPr>
        <p:spPr>
          <a:xfrm>
            <a:off x="134242" y="4534112"/>
            <a:ext cx="2466975" cy="564210"/>
          </a:xfrm>
          <a:custGeom>
            <a:avLst/>
            <a:gdLst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975" h="825500">
                <a:moveTo>
                  <a:pt x="0" y="0"/>
                </a:moveTo>
                <a:cubicBezTo>
                  <a:pt x="221985" y="7673"/>
                  <a:pt x="613598" y="412811"/>
                  <a:pt x="615950" y="415925"/>
                </a:cubicBezTo>
                <a:cubicBezTo>
                  <a:pt x="622300" y="424333"/>
                  <a:pt x="1029758" y="825500"/>
                  <a:pt x="1235075" y="825500"/>
                </a:cubicBezTo>
                <a:cubicBezTo>
                  <a:pt x="1440392" y="825500"/>
                  <a:pt x="1847850" y="415925"/>
                  <a:pt x="1847850" y="415925"/>
                </a:cubicBezTo>
                <a:cubicBezTo>
                  <a:pt x="1847056" y="414073"/>
                  <a:pt x="2241550" y="5027"/>
                  <a:pt x="2466975" y="31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264F83-5614-4E6F-A6E5-C3A6EECFC019}"/>
              </a:ext>
            </a:extLst>
          </p:cNvPr>
          <p:cNvSpPr/>
          <p:nvPr/>
        </p:nvSpPr>
        <p:spPr>
          <a:xfrm flipV="1">
            <a:off x="123130" y="4550037"/>
            <a:ext cx="2466975" cy="562474"/>
          </a:xfrm>
          <a:custGeom>
            <a:avLst/>
            <a:gdLst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975" h="825500">
                <a:moveTo>
                  <a:pt x="0" y="0"/>
                </a:moveTo>
                <a:cubicBezTo>
                  <a:pt x="221985" y="7673"/>
                  <a:pt x="613598" y="412811"/>
                  <a:pt x="615950" y="415925"/>
                </a:cubicBezTo>
                <a:cubicBezTo>
                  <a:pt x="622300" y="424333"/>
                  <a:pt x="1029758" y="825500"/>
                  <a:pt x="1235075" y="825500"/>
                </a:cubicBezTo>
                <a:cubicBezTo>
                  <a:pt x="1440392" y="825500"/>
                  <a:pt x="1847850" y="415925"/>
                  <a:pt x="1847850" y="415925"/>
                </a:cubicBezTo>
                <a:cubicBezTo>
                  <a:pt x="1847056" y="414073"/>
                  <a:pt x="2241550" y="5027"/>
                  <a:pt x="2466975" y="31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C82CDE5-4BC5-47B1-A171-E98D5DCD3E5F}"/>
              </a:ext>
            </a:extLst>
          </p:cNvPr>
          <p:cNvGraphicFramePr>
            <a:graphicFrameLocks noGrp="1"/>
          </p:cNvGraphicFramePr>
          <p:nvPr/>
        </p:nvGraphicFramePr>
        <p:xfrm>
          <a:off x="133950" y="5282253"/>
          <a:ext cx="2465528" cy="5905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32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121E12-7663-4419-9729-EDA8E708A07E}"/>
              </a:ext>
            </a:extLst>
          </p:cNvPr>
          <p:cNvSpPr/>
          <p:nvPr/>
        </p:nvSpPr>
        <p:spPr>
          <a:xfrm>
            <a:off x="130411" y="5296106"/>
            <a:ext cx="2470150" cy="571460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6EC2256-0944-4321-9AA0-01BBCE12BD30}"/>
              </a:ext>
            </a:extLst>
          </p:cNvPr>
          <p:cNvSpPr/>
          <p:nvPr/>
        </p:nvSpPr>
        <p:spPr>
          <a:xfrm flipV="1">
            <a:off x="130411" y="5296563"/>
            <a:ext cx="2470150" cy="573812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85A274D-86BF-4A6A-9715-B253937F3192}"/>
              </a:ext>
            </a:extLst>
          </p:cNvPr>
          <p:cNvGraphicFramePr>
            <a:graphicFrameLocks noGrp="1"/>
          </p:cNvGraphicFramePr>
          <p:nvPr/>
        </p:nvGraphicFramePr>
        <p:xfrm>
          <a:off x="132656" y="3004186"/>
          <a:ext cx="2465536" cy="585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243102238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2492895018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1051093037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2035159814"/>
                    </a:ext>
                  </a:extLst>
                </a:gridCol>
                <a:gridCol w="308192">
                  <a:extLst>
                    <a:ext uri="{9D8B030D-6E8A-4147-A177-3AD203B41FA5}">
                      <a16:colId xmlns:a16="http://schemas.microsoft.com/office/drawing/2014/main" val="3274870790"/>
                    </a:ext>
                  </a:extLst>
                </a:gridCol>
              </a:tblGrid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2048" name="Freeform: Shape 2047">
            <a:extLst>
              <a:ext uri="{FF2B5EF4-FFF2-40B4-BE49-F238E27FC236}">
                <a16:creationId xmlns:a16="http://schemas.microsoft.com/office/drawing/2014/main" id="{507D3102-D312-4AAE-9EB8-EB3C9A9EFEDA}"/>
              </a:ext>
            </a:extLst>
          </p:cNvPr>
          <p:cNvSpPr/>
          <p:nvPr/>
        </p:nvSpPr>
        <p:spPr>
          <a:xfrm>
            <a:off x="132657" y="3018051"/>
            <a:ext cx="2464593" cy="554853"/>
          </a:xfrm>
          <a:custGeom>
            <a:avLst/>
            <a:gdLst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593" h="554853">
                <a:moveTo>
                  <a:pt x="0" y="0"/>
                </a:moveTo>
                <a:cubicBezTo>
                  <a:pt x="121444" y="5557"/>
                  <a:pt x="302022" y="276622"/>
                  <a:pt x="307181" y="280988"/>
                </a:cubicBezTo>
                <a:cubicBezTo>
                  <a:pt x="312340" y="285354"/>
                  <a:pt x="499269" y="557610"/>
                  <a:pt x="616743" y="554832"/>
                </a:cubicBezTo>
                <a:cubicBezTo>
                  <a:pt x="734217" y="552054"/>
                  <a:pt x="926306" y="278607"/>
                  <a:pt x="926306" y="278607"/>
                </a:cubicBezTo>
                <a:cubicBezTo>
                  <a:pt x="926703" y="272257"/>
                  <a:pt x="1102121" y="2382"/>
                  <a:pt x="1233487" y="2382"/>
                </a:cubicBezTo>
                <a:cubicBezTo>
                  <a:pt x="1364853" y="2382"/>
                  <a:pt x="1543050" y="278607"/>
                  <a:pt x="1543050" y="278607"/>
                </a:cubicBezTo>
                <a:cubicBezTo>
                  <a:pt x="1550591" y="289720"/>
                  <a:pt x="1721643" y="554435"/>
                  <a:pt x="1850231" y="554832"/>
                </a:cubicBezTo>
                <a:cubicBezTo>
                  <a:pt x="1978819" y="555229"/>
                  <a:pt x="2157412" y="280988"/>
                  <a:pt x="2157412" y="280988"/>
                </a:cubicBezTo>
                <a:cubicBezTo>
                  <a:pt x="2162174" y="277019"/>
                  <a:pt x="2357437" y="3573"/>
                  <a:pt x="2464593" y="23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F66EE96-96A8-4D60-9737-F533DCE41182}"/>
              </a:ext>
            </a:extLst>
          </p:cNvPr>
          <p:cNvSpPr/>
          <p:nvPr/>
        </p:nvSpPr>
        <p:spPr>
          <a:xfrm flipV="1">
            <a:off x="131354" y="3023134"/>
            <a:ext cx="2464593" cy="557784"/>
          </a:xfrm>
          <a:custGeom>
            <a:avLst/>
            <a:gdLst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32"/>
              <a:gd name="connsiteX1" fmla="*/ 307181 w 2464593"/>
              <a:gd name="connsiteY1" fmla="*/ 280988 h 554832"/>
              <a:gd name="connsiteX2" fmla="*/ 616743 w 2464593"/>
              <a:gd name="connsiteY2" fmla="*/ 554832 h 554832"/>
              <a:gd name="connsiteX3" fmla="*/ 926306 w 2464593"/>
              <a:gd name="connsiteY3" fmla="*/ 278607 h 554832"/>
              <a:gd name="connsiteX4" fmla="*/ 1233487 w 2464593"/>
              <a:gd name="connsiteY4" fmla="*/ 2382 h 554832"/>
              <a:gd name="connsiteX5" fmla="*/ 1543050 w 2464593"/>
              <a:gd name="connsiteY5" fmla="*/ 278607 h 554832"/>
              <a:gd name="connsiteX6" fmla="*/ 1850231 w 2464593"/>
              <a:gd name="connsiteY6" fmla="*/ 554832 h 554832"/>
              <a:gd name="connsiteX7" fmla="*/ 2157412 w 2464593"/>
              <a:gd name="connsiteY7" fmla="*/ 280988 h 554832"/>
              <a:gd name="connsiteX8" fmla="*/ 2464593 w 2464593"/>
              <a:gd name="connsiteY8" fmla="*/ 2382 h 554832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  <a:gd name="connsiteX0" fmla="*/ 0 w 2464593"/>
              <a:gd name="connsiteY0" fmla="*/ 0 h 554853"/>
              <a:gd name="connsiteX1" fmla="*/ 307181 w 2464593"/>
              <a:gd name="connsiteY1" fmla="*/ 280988 h 554853"/>
              <a:gd name="connsiteX2" fmla="*/ 616743 w 2464593"/>
              <a:gd name="connsiteY2" fmla="*/ 554832 h 554853"/>
              <a:gd name="connsiteX3" fmla="*/ 926306 w 2464593"/>
              <a:gd name="connsiteY3" fmla="*/ 278607 h 554853"/>
              <a:gd name="connsiteX4" fmla="*/ 1233487 w 2464593"/>
              <a:gd name="connsiteY4" fmla="*/ 2382 h 554853"/>
              <a:gd name="connsiteX5" fmla="*/ 1543050 w 2464593"/>
              <a:gd name="connsiteY5" fmla="*/ 278607 h 554853"/>
              <a:gd name="connsiteX6" fmla="*/ 1850231 w 2464593"/>
              <a:gd name="connsiteY6" fmla="*/ 554832 h 554853"/>
              <a:gd name="connsiteX7" fmla="*/ 2157412 w 2464593"/>
              <a:gd name="connsiteY7" fmla="*/ 280988 h 554853"/>
              <a:gd name="connsiteX8" fmla="*/ 2464593 w 2464593"/>
              <a:gd name="connsiteY8" fmla="*/ 2382 h 55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4593" h="554853">
                <a:moveTo>
                  <a:pt x="0" y="0"/>
                </a:moveTo>
                <a:cubicBezTo>
                  <a:pt x="121444" y="5557"/>
                  <a:pt x="302022" y="276622"/>
                  <a:pt x="307181" y="280988"/>
                </a:cubicBezTo>
                <a:cubicBezTo>
                  <a:pt x="312340" y="285354"/>
                  <a:pt x="499269" y="557610"/>
                  <a:pt x="616743" y="554832"/>
                </a:cubicBezTo>
                <a:cubicBezTo>
                  <a:pt x="734217" y="552054"/>
                  <a:pt x="926306" y="278607"/>
                  <a:pt x="926306" y="278607"/>
                </a:cubicBezTo>
                <a:cubicBezTo>
                  <a:pt x="926703" y="272257"/>
                  <a:pt x="1102121" y="2382"/>
                  <a:pt x="1233487" y="2382"/>
                </a:cubicBezTo>
                <a:cubicBezTo>
                  <a:pt x="1364853" y="2382"/>
                  <a:pt x="1543050" y="278607"/>
                  <a:pt x="1543050" y="278607"/>
                </a:cubicBezTo>
                <a:cubicBezTo>
                  <a:pt x="1550591" y="289720"/>
                  <a:pt x="1721643" y="554435"/>
                  <a:pt x="1850231" y="554832"/>
                </a:cubicBezTo>
                <a:cubicBezTo>
                  <a:pt x="1978819" y="555229"/>
                  <a:pt x="2157412" y="280988"/>
                  <a:pt x="2157412" y="280988"/>
                </a:cubicBezTo>
                <a:cubicBezTo>
                  <a:pt x="2162174" y="277019"/>
                  <a:pt x="2357437" y="3573"/>
                  <a:pt x="2464593" y="23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D8B1A23-49A2-41FF-A91B-B9BBCB638761}"/>
              </a:ext>
            </a:extLst>
          </p:cNvPr>
          <p:cNvGraphicFramePr>
            <a:graphicFrameLocks noGrp="1"/>
          </p:cNvGraphicFramePr>
          <p:nvPr/>
        </p:nvGraphicFramePr>
        <p:xfrm>
          <a:off x="130411" y="2236294"/>
          <a:ext cx="2465540" cy="585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6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243102238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2492895018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1051093037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2035159814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3274870790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4263606331"/>
                    </a:ext>
                  </a:extLst>
                </a:gridCol>
                <a:gridCol w="246554">
                  <a:extLst>
                    <a:ext uri="{9D8B030D-6E8A-4147-A177-3AD203B41FA5}">
                      <a16:colId xmlns:a16="http://schemas.microsoft.com/office/drawing/2014/main" val="3958603928"/>
                    </a:ext>
                  </a:extLst>
                </a:gridCol>
              </a:tblGrid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2049" name="Freeform: Shape 2048">
            <a:extLst>
              <a:ext uri="{FF2B5EF4-FFF2-40B4-BE49-F238E27FC236}">
                <a16:creationId xmlns:a16="http://schemas.microsoft.com/office/drawing/2014/main" id="{ADE36D5C-D27B-4369-8843-DAADC5ECE9C0}"/>
              </a:ext>
            </a:extLst>
          </p:cNvPr>
          <p:cNvSpPr/>
          <p:nvPr/>
        </p:nvSpPr>
        <p:spPr>
          <a:xfrm>
            <a:off x="130276" y="2249702"/>
            <a:ext cx="2464594" cy="557213"/>
          </a:xfrm>
          <a:custGeom>
            <a:avLst/>
            <a:gdLst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4594" h="557213">
                <a:moveTo>
                  <a:pt x="0" y="0"/>
                </a:moveTo>
                <a:cubicBezTo>
                  <a:pt x="100806" y="4763"/>
                  <a:pt x="239316" y="274241"/>
                  <a:pt x="245269" y="278607"/>
                </a:cubicBezTo>
                <a:cubicBezTo>
                  <a:pt x="251222" y="282973"/>
                  <a:pt x="388938" y="557213"/>
                  <a:pt x="492919" y="554832"/>
                </a:cubicBezTo>
                <a:cubicBezTo>
                  <a:pt x="596900" y="552451"/>
                  <a:pt x="740569" y="278607"/>
                  <a:pt x="740569" y="278607"/>
                </a:cubicBezTo>
                <a:cubicBezTo>
                  <a:pt x="744538" y="272257"/>
                  <a:pt x="885032" y="2382"/>
                  <a:pt x="988219" y="2382"/>
                </a:cubicBezTo>
                <a:cubicBezTo>
                  <a:pt x="1091406" y="2382"/>
                  <a:pt x="1222773" y="269478"/>
                  <a:pt x="1231107" y="278607"/>
                </a:cubicBezTo>
                <a:cubicBezTo>
                  <a:pt x="1239441" y="287736"/>
                  <a:pt x="1377157" y="556816"/>
                  <a:pt x="1481138" y="557213"/>
                </a:cubicBezTo>
                <a:cubicBezTo>
                  <a:pt x="1585119" y="557610"/>
                  <a:pt x="1726407" y="280988"/>
                  <a:pt x="1726407" y="280988"/>
                </a:cubicBezTo>
                <a:cubicBezTo>
                  <a:pt x="1732360" y="277019"/>
                  <a:pt x="1865710" y="5160"/>
                  <a:pt x="1974057" y="4763"/>
                </a:cubicBezTo>
                <a:cubicBezTo>
                  <a:pt x="2082404" y="4366"/>
                  <a:pt x="2219325" y="278607"/>
                  <a:pt x="2219325" y="278607"/>
                </a:cubicBezTo>
                <a:cubicBezTo>
                  <a:pt x="2222500" y="284163"/>
                  <a:pt x="2364582" y="550862"/>
                  <a:pt x="2464594" y="5524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A1D63B0-92A8-4467-BB42-C835E90D34CC}"/>
              </a:ext>
            </a:extLst>
          </p:cNvPr>
          <p:cNvSpPr/>
          <p:nvPr/>
        </p:nvSpPr>
        <p:spPr>
          <a:xfrm flipV="1">
            <a:off x="130276" y="2242364"/>
            <a:ext cx="2464594" cy="557784"/>
          </a:xfrm>
          <a:custGeom>
            <a:avLst/>
            <a:gdLst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4594" h="557213">
                <a:moveTo>
                  <a:pt x="0" y="0"/>
                </a:moveTo>
                <a:cubicBezTo>
                  <a:pt x="100806" y="4763"/>
                  <a:pt x="239316" y="274241"/>
                  <a:pt x="245269" y="278607"/>
                </a:cubicBezTo>
                <a:cubicBezTo>
                  <a:pt x="251222" y="282973"/>
                  <a:pt x="388938" y="557213"/>
                  <a:pt x="492919" y="554832"/>
                </a:cubicBezTo>
                <a:cubicBezTo>
                  <a:pt x="596900" y="552451"/>
                  <a:pt x="740569" y="278607"/>
                  <a:pt x="740569" y="278607"/>
                </a:cubicBezTo>
                <a:cubicBezTo>
                  <a:pt x="744538" y="272257"/>
                  <a:pt x="885032" y="2382"/>
                  <a:pt x="988219" y="2382"/>
                </a:cubicBezTo>
                <a:cubicBezTo>
                  <a:pt x="1091406" y="2382"/>
                  <a:pt x="1222773" y="269478"/>
                  <a:pt x="1231107" y="278607"/>
                </a:cubicBezTo>
                <a:cubicBezTo>
                  <a:pt x="1239441" y="287736"/>
                  <a:pt x="1377157" y="556816"/>
                  <a:pt x="1481138" y="557213"/>
                </a:cubicBezTo>
                <a:cubicBezTo>
                  <a:pt x="1585119" y="557610"/>
                  <a:pt x="1726407" y="280988"/>
                  <a:pt x="1726407" y="280988"/>
                </a:cubicBezTo>
                <a:cubicBezTo>
                  <a:pt x="1732360" y="277019"/>
                  <a:pt x="1865710" y="5160"/>
                  <a:pt x="1974057" y="4763"/>
                </a:cubicBezTo>
                <a:cubicBezTo>
                  <a:pt x="2082404" y="4366"/>
                  <a:pt x="2219325" y="278607"/>
                  <a:pt x="2219325" y="278607"/>
                </a:cubicBezTo>
                <a:cubicBezTo>
                  <a:pt x="2222500" y="284163"/>
                  <a:pt x="2364582" y="550862"/>
                  <a:pt x="2464594" y="5524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bugle scale">
            <a:extLst>
              <a:ext uri="{FF2B5EF4-FFF2-40B4-BE49-F238E27FC236}">
                <a16:creationId xmlns:a16="http://schemas.microsoft.com/office/drawing/2014/main" id="{52241B20-A285-4E8C-837D-41475F323E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7" b="6429"/>
          <a:stretch/>
        </p:blipFill>
        <p:spPr bwMode="auto">
          <a:xfrm>
            <a:off x="5801551" y="3404464"/>
            <a:ext cx="3155723" cy="275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ugle taps">
            <a:extLst>
              <a:ext uri="{FF2B5EF4-FFF2-40B4-BE49-F238E27FC236}">
                <a16:creationId xmlns:a16="http://schemas.microsoft.com/office/drawing/2014/main" id="{6CDA073A-5B61-4389-B8A5-F99AD1AF5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01" y="1483551"/>
            <a:ext cx="4391802" cy="130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ugle">
            <a:extLst>
              <a:ext uri="{FF2B5EF4-FFF2-40B4-BE49-F238E27FC236}">
                <a16:creationId xmlns:a16="http://schemas.microsoft.com/office/drawing/2014/main" id="{0A068B0D-115F-4284-8057-C89E48F48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634" y="3043496"/>
            <a:ext cx="1541411" cy="109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ugle">
            <a:extLst>
              <a:ext uri="{FF2B5EF4-FFF2-40B4-BE49-F238E27FC236}">
                <a16:creationId xmlns:a16="http://schemas.microsoft.com/office/drawing/2014/main" id="{642426EA-2136-470F-8997-C2AF08B73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53" y="4317098"/>
            <a:ext cx="1436462" cy="8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FBBF4AB5-BF67-4095-AA3A-E465CC255276}"/>
              </a:ext>
            </a:extLst>
          </p:cNvPr>
          <p:cNvGrpSpPr/>
          <p:nvPr/>
        </p:nvGrpSpPr>
        <p:grpSpPr>
          <a:xfrm>
            <a:off x="2852734" y="1406025"/>
            <a:ext cx="944448" cy="4801277"/>
            <a:chOff x="2852734" y="1406025"/>
            <a:chExt cx="944448" cy="4801277"/>
          </a:xfrm>
        </p:grpSpPr>
        <p:pic>
          <p:nvPicPr>
            <p:cNvPr id="1026" name="Picture 2" descr="Image result for bugle scale">
              <a:extLst>
                <a:ext uri="{FF2B5EF4-FFF2-40B4-BE49-F238E27FC236}">
                  <a16:creationId xmlns:a16="http://schemas.microsoft.com/office/drawing/2014/main" id="{1FABDFFB-FBF2-45F9-B36C-32199D2B76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6" y="4461696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Image result for bugle scale">
              <a:extLst>
                <a:ext uri="{FF2B5EF4-FFF2-40B4-BE49-F238E27FC236}">
                  <a16:creationId xmlns:a16="http://schemas.microsoft.com/office/drawing/2014/main" id="{AD8E2445-F2A7-4160-883D-0A9B5BF97F7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5" y="3683764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Image result for bugle scale">
              <a:extLst>
                <a:ext uri="{FF2B5EF4-FFF2-40B4-BE49-F238E27FC236}">
                  <a16:creationId xmlns:a16="http://schemas.microsoft.com/office/drawing/2014/main" id="{14A96495-297E-4D27-9CDD-D9EF8BCE87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5" y="2945153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Image result for bugle scale">
              <a:extLst>
                <a:ext uri="{FF2B5EF4-FFF2-40B4-BE49-F238E27FC236}">
                  <a16:creationId xmlns:a16="http://schemas.microsoft.com/office/drawing/2014/main" id="{3F431026-3DE4-4751-B88F-1E8C31B91FE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5" y="2183957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Image result for bugle scale">
              <a:extLst>
                <a:ext uri="{FF2B5EF4-FFF2-40B4-BE49-F238E27FC236}">
                  <a16:creationId xmlns:a16="http://schemas.microsoft.com/office/drawing/2014/main" id="{54E15555-0D21-4E93-8BF3-AD8833E7B6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4" y="1406025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Image result for bugle scale">
              <a:extLst>
                <a:ext uri="{FF2B5EF4-FFF2-40B4-BE49-F238E27FC236}">
                  <a16:creationId xmlns:a16="http://schemas.microsoft.com/office/drawing/2014/main" id="{F6F84AAF-FA52-4C98-BA55-4793BC2DAC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86" r="58744" b="23626"/>
            <a:stretch/>
          </p:blipFill>
          <p:spPr bwMode="auto">
            <a:xfrm>
              <a:off x="3324477" y="3683764"/>
              <a:ext cx="456512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Image result for bugle scale">
              <a:extLst>
                <a:ext uri="{FF2B5EF4-FFF2-40B4-BE49-F238E27FC236}">
                  <a16:creationId xmlns:a16="http://schemas.microsoft.com/office/drawing/2014/main" id="{388DDE7C-F744-4513-B140-58D37C10A77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276" r="42993" b="23626"/>
            <a:stretch/>
          </p:blipFill>
          <p:spPr bwMode="auto">
            <a:xfrm>
              <a:off x="3354269" y="2945153"/>
              <a:ext cx="426720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Image result for bugle scale">
              <a:extLst>
                <a:ext uri="{FF2B5EF4-FFF2-40B4-BE49-F238E27FC236}">
                  <a16:creationId xmlns:a16="http://schemas.microsoft.com/office/drawing/2014/main" id="{E1A7AD19-F510-472D-BBAD-0BA3D3F39C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892" r="27084" b="23626"/>
            <a:stretch/>
          </p:blipFill>
          <p:spPr bwMode="auto">
            <a:xfrm>
              <a:off x="3354269" y="2184368"/>
              <a:ext cx="442913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Image result for bugle scale">
              <a:extLst>
                <a:ext uri="{FF2B5EF4-FFF2-40B4-BE49-F238E27FC236}">
                  <a16:creationId xmlns:a16="http://schemas.microsoft.com/office/drawing/2014/main" id="{77B5B274-EFA1-46D3-8AFF-39E7C7FA56F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580" r="11826" b="23626"/>
            <a:stretch/>
          </p:blipFill>
          <p:spPr bwMode="auto">
            <a:xfrm>
              <a:off x="3358079" y="1406025"/>
              <a:ext cx="419100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Image result for bugle scale">
              <a:extLst>
                <a:ext uri="{FF2B5EF4-FFF2-40B4-BE49-F238E27FC236}">
                  <a16:creationId xmlns:a16="http://schemas.microsoft.com/office/drawing/2014/main" id="{810A8CC1-FE16-4BE3-9657-7782389D64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88" r="74394" b="23626"/>
            <a:stretch/>
          </p:blipFill>
          <p:spPr bwMode="auto">
            <a:xfrm>
              <a:off x="2852734" y="5207950"/>
              <a:ext cx="928255" cy="739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Image result for bugle scale">
              <a:extLst>
                <a:ext uri="{FF2B5EF4-FFF2-40B4-BE49-F238E27FC236}">
                  <a16:creationId xmlns:a16="http://schemas.microsoft.com/office/drawing/2014/main" id="{CC32D8C7-C3BF-4218-9552-C1D237C9D3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98" t="24022" r="28757" b="36181"/>
            <a:stretch/>
          </p:blipFill>
          <p:spPr bwMode="auto">
            <a:xfrm rot="10800000">
              <a:off x="3448875" y="5794067"/>
              <a:ext cx="248937" cy="390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Image result for bugle scale">
              <a:extLst>
                <a:ext uri="{FF2B5EF4-FFF2-40B4-BE49-F238E27FC236}">
                  <a16:creationId xmlns:a16="http://schemas.microsoft.com/office/drawing/2014/main" id="{8ADDD0A2-5E68-41F9-A2A8-87A66E6AAB1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95" t="67852" r="75789" b="27047"/>
            <a:stretch/>
          </p:blipFill>
          <p:spPr bwMode="auto">
            <a:xfrm>
              <a:off x="3454655" y="6157935"/>
              <a:ext cx="254794" cy="493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A80890F-1349-4961-8B03-3E26FCCB54B8}"/>
              </a:ext>
            </a:extLst>
          </p:cNvPr>
          <p:cNvGraphicFramePr>
            <a:graphicFrameLocks noGrp="1"/>
          </p:cNvGraphicFramePr>
          <p:nvPr/>
        </p:nvGraphicFramePr>
        <p:xfrm>
          <a:off x="130276" y="1483551"/>
          <a:ext cx="2499360" cy="5853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31022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928950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0510930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51598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748707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636063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586039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90413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28244890"/>
                    </a:ext>
                  </a:extLst>
                </a:gridCol>
              </a:tblGrid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57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9D70EA8-98E4-4157-8227-91AD59E2D2FD}"/>
              </a:ext>
            </a:extLst>
          </p:cNvPr>
          <p:cNvSpPr/>
          <p:nvPr/>
        </p:nvSpPr>
        <p:spPr>
          <a:xfrm>
            <a:off x="130141" y="1496959"/>
            <a:ext cx="2083658" cy="557213"/>
          </a:xfrm>
          <a:custGeom>
            <a:avLst/>
            <a:gdLst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4594" h="557213">
                <a:moveTo>
                  <a:pt x="0" y="0"/>
                </a:moveTo>
                <a:cubicBezTo>
                  <a:pt x="100806" y="4763"/>
                  <a:pt x="239316" y="274241"/>
                  <a:pt x="245269" y="278607"/>
                </a:cubicBezTo>
                <a:cubicBezTo>
                  <a:pt x="251222" y="282973"/>
                  <a:pt x="388938" y="557213"/>
                  <a:pt x="492919" y="554832"/>
                </a:cubicBezTo>
                <a:cubicBezTo>
                  <a:pt x="596900" y="552451"/>
                  <a:pt x="740569" y="278607"/>
                  <a:pt x="740569" y="278607"/>
                </a:cubicBezTo>
                <a:cubicBezTo>
                  <a:pt x="744538" y="272257"/>
                  <a:pt x="885032" y="2382"/>
                  <a:pt x="988219" y="2382"/>
                </a:cubicBezTo>
                <a:cubicBezTo>
                  <a:pt x="1091406" y="2382"/>
                  <a:pt x="1222773" y="269478"/>
                  <a:pt x="1231107" y="278607"/>
                </a:cubicBezTo>
                <a:cubicBezTo>
                  <a:pt x="1239441" y="287736"/>
                  <a:pt x="1377157" y="556816"/>
                  <a:pt x="1481138" y="557213"/>
                </a:cubicBezTo>
                <a:cubicBezTo>
                  <a:pt x="1585119" y="557610"/>
                  <a:pt x="1726407" y="280988"/>
                  <a:pt x="1726407" y="280988"/>
                </a:cubicBezTo>
                <a:cubicBezTo>
                  <a:pt x="1732360" y="277019"/>
                  <a:pt x="1865710" y="5160"/>
                  <a:pt x="1974057" y="4763"/>
                </a:cubicBezTo>
                <a:cubicBezTo>
                  <a:pt x="2082404" y="4366"/>
                  <a:pt x="2219325" y="278607"/>
                  <a:pt x="2219325" y="278607"/>
                </a:cubicBezTo>
                <a:cubicBezTo>
                  <a:pt x="2222500" y="284163"/>
                  <a:pt x="2364582" y="550862"/>
                  <a:pt x="2464594" y="5524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5BE34AC-850D-4D5A-B8D1-E265A2F8244B}"/>
              </a:ext>
            </a:extLst>
          </p:cNvPr>
          <p:cNvSpPr/>
          <p:nvPr/>
        </p:nvSpPr>
        <p:spPr>
          <a:xfrm flipV="1">
            <a:off x="130141" y="1489621"/>
            <a:ext cx="2083658" cy="557784"/>
          </a:xfrm>
          <a:custGeom>
            <a:avLst/>
            <a:gdLst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  <a:gd name="connsiteX0" fmla="*/ 0 w 2464594"/>
              <a:gd name="connsiteY0" fmla="*/ 0 h 557213"/>
              <a:gd name="connsiteX1" fmla="*/ 245269 w 2464594"/>
              <a:gd name="connsiteY1" fmla="*/ 278607 h 557213"/>
              <a:gd name="connsiteX2" fmla="*/ 492919 w 2464594"/>
              <a:gd name="connsiteY2" fmla="*/ 554832 h 557213"/>
              <a:gd name="connsiteX3" fmla="*/ 740569 w 2464594"/>
              <a:gd name="connsiteY3" fmla="*/ 278607 h 557213"/>
              <a:gd name="connsiteX4" fmla="*/ 988219 w 2464594"/>
              <a:gd name="connsiteY4" fmla="*/ 2382 h 557213"/>
              <a:gd name="connsiteX5" fmla="*/ 1231107 w 2464594"/>
              <a:gd name="connsiteY5" fmla="*/ 278607 h 557213"/>
              <a:gd name="connsiteX6" fmla="*/ 1481138 w 2464594"/>
              <a:gd name="connsiteY6" fmla="*/ 557213 h 557213"/>
              <a:gd name="connsiteX7" fmla="*/ 1726407 w 2464594"/>
              <a:gd name="connsiteY7" fmla="*/ 280988 h 557213"/>
              <a:gd name="connsiteX8" fmla="*/ 1974057 w 2464594"/>
              <a:gd name="connsiteY8" fmla="*/ 4763 h 557213"/>
              <a:gd name="connsiteX9" fmla="*/ 2219325 w 2464594"/>
              <a:gd name="connsiteY9" fmla="*/ 278607 h 557213"/>
              <a:gd name="connsiteX10" fmla="*/ 2464594 w 2464594"/>
              <a:gd name="connsiteY10" fmla="*/ 552450 h 5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64594" h="557213">
                <a:moveTo>
                  <a:pt x="0" y="0"/>
                </a:moveTo>
                <a:cubicBezTo>
                  <a:pt x="100806" y="4763"/>
                  <a:pt x="239316" y="274241"/>
                  <a:pt x="245269" y="278607"/>
                </a:cubicBezTo>
                <a:cubicBezTo>
                  <a:pt x="251222" y="282973"/>
                  <a:pt x="388938" y="557213"/>
                  <a:pt x="492919" y="554832"/>
                </a:cubicBezTo>
                <a:cubicBezTo>
                  <a:pt x="596900" y="552451"/>
                  <a:pt x="740569" y="278607"/>
                  <a:pt x="740569" y="278607"/>
                </a:cubicBezTo>
                <a:cubicBezTo>
                  <a:pt x="744538" y="272257"/>
                  <a:pt x="885032" y="2382"/>
                  <a:pt x="988219" y="2382"/>
                </a:cubicBezTo>
                <a:cubicBezTo>
                  <a:pt x="1091406" y="2382"/>
                  <a:pt x="1222773" y="269478"/>
                  <a:pt x="1231107" y="278607"/>
                </a:cubicBezTo>
                <a:cubicBezTo>
                  <a:pt x="1239441" y="287736"/>
                  <a:pt x="1377157" y="556816"/>
                  <a:pt x="1481138" y="557213"/>
                </a:cubicBezTo>
                <a:cubicBezTo>
                  <a:pt x="1585119" y="557610"/>
                  <a:pt x="1726407" y="280988"/>
                  <a:pt x="1726407" y="280988"/>
                </a:cubicBezTo>
                <a:cubicBezTo>
                  <a:pt x="1732360" y="277019"/>
                  <a:pt x="1865710" y="5160"/>
                  <a:pt x="1974057" y="4763"/>
                </a:cubicBezTo>
                <a:cubicBezTo>
                  <a:pt x="2082404" y="4366"/>
                  <a:pt x="2219325" y="278607"/>
                  <a:pt x="2219325" y="278607"/>
                </a:cubicBezTo>
                <a:cubicBezTo>
                  <a:pt x="2222500" y="284163"/>
                  <a:pt x="2364582" y="550862"/>
                  <a:pt x="2464594" y="5524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6B7A8BA-BAC9-406F-931B-6DC10BE9C55A}"/>
              </a:ext>
            </a:extLst>
          </p:cNvPr>
          <p:cNvSpPr/>
          <p:nvPr/>
        </p:nvSpPr>
        <p:spPr>
          <a:xfrm>
            <a:off x="2213800" y="1495664"/>
            <a:ext cx="422216" cy="562648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D4BD1B7-D4F0-40D6-8911-1C50AA48C539}"/>
              </a:ext>
            </a:extLst>
          </p:cNvPr>
          <p:cNvSpPr/>
          <p:nvPr/>
        </p:nvSpPr>
        <p:spPr>
          <a:xfrm flipV="1">
            <a:off x="2211418" y="1501767"/>
            <a:ext cx="424598" cy="549043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4805439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22" grpId="0" animBg="1"/>
      <p:bldP spid="23" grpId="0" animBg="1"/>
      <p:bldP spid="25" grpId="0" animBg="1"/>
      <p:bldP spid="26" grpId="0" animBg="1"/>
      <p:bldP spid="2048" grpId="0" animBg="1"/>
      <p:bldP spid="35" grpId="0" animBg="1"/>
      <p:bldP spid="2049" grpId="0" animBg="1"/>
      <p:bldP spid="38" grpId="0" animBg="1"/>
      <p:bldP spid="48" grpId="0" animBg="1"/>
      <p:bldP spid="51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Pipe Resonance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B52E16D-ADAE-49EA-8A9B-5C3E4D1F2BCE}"/>
              </a:ext>
            </a:extLst>
          </p:cNvPr>
          <p:cNvGraphicFramePr>
            <a:graphicFrameLocks noGrp="1"/>
          </p:cNvGraphicFramePr>
          <p:nvPr/>
        </p:nvGraphicFramePr>
        <p:xfrm>
          <a:off x="377924" y="4964197"/>
          <a:ext cx="4696442" cy="10149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9266ED17-7271-4D4D-8C13-AE54608DEC89}"/>
              </a:ext>
            </a:extLst>
          </p:cNvPr>
          <p:cNvGraphicFramePr>
            <a:graphicFrameLocks noGrp="1"/>
          </p:cNvGraphicFramePr>
          <p:nvPr/>
        </p:nvGraphicFramePr>
        <p:xfrm>
          <a:off x="377924" y="3761355"/>
          <a:ext cx="4696444" cy="10149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74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111">
                  <a:extLst>
                    <a:ext uri="{9D8B030D-6E8A-4147-A177-3AD203B41FA5}">
                      <a16:colId xmlns:a16="http://schemas.microsoft.com/office/drawing/2014/main" val="1563412739"/>
                    </a:ext>
                  </a:extLst>
                </a:gridCol>
                <a:gridCol w="1174111">
                  <a:extLst>
                    <a:ext uri="{9D8B030D-6E8A-4147-A177-3AD203B41FA5}">
                      <a16:colId xmlns:a16="http://schemas.microsoft.com/office/drawing/2014/main" val="2843875614"/>
                    </a:ext>
                  </a:extLst>
                </a:gridCol>
              </a:tblGrid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25D2914-8642-42B7-9990-122176FE6C19}"/>
              </a:ext>
            </a:extLst>
          </p:cNvPr>
          <p:cNvGraphicFramePr>
            <a:graphicFrameLocks noGrp="1"/>
          </p:cNvGraphicFramePr>
          <p:nvPr/>
        </p:nvGraphicFramePr>
        <p:xfrm>
          <a:off x="377922" y="2579085"/>
          <a:ext cx="4696446" cy="10149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82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741">
                  <a:extLst>
                    <a:ext uri="{9D8B030D-6E8A-4147-A177-3AD203B41FA5}">
                      <a16:colId xmlns:a16="http://schemas.microsoft.com/office/drawing/2014/main" val="1563412739"/>
                    </a:ext>
                  </a:extLst>
                </a:gridCol>
                <a:gridCol w="782741">
                  <a:extLst>
                    <a:ext uri="{9D8B030D-6E8A-4147-A177-3AD203B41FA5}">
                      <a16:colId xmlns:a16="http://schemas.microsoft.com/office/drawing/2014/main" val="2843875614"/>
                    </a:ext>
                  </a:extLst>
                </a:gridCol>
                <a:gridCol w="782741">
                  <a:extLst>
                    <a:ext uri="{9D8B030D-6E8A-4147-A177-3AD203B41FA5}">
                      <a16:colId xmlns:a16="http://schemas.microsoft.com/office/drawing/2014/main" val="2945612169"/>
                    </a:ext>
                  </a:extLst>
                </a:gridCol>
                <a:gridCol w="782741">
                  <a:extLst>
                    <a:ext uri="{9D8B030D-6E8A-4147-A177-3AD203B41FA5}">
                      <a16:colId xmlns:a16="http://schemas.microsoft.com/office/drawing/2014/main" val="3219528344"/>
                    </a:ext>
                  </a:extLst>
                </a:gridCol>
              </a:tblGrid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DC7F4F5-7BD2-4048-851A-D30ACF1DA5A3}"/>
              </a:ext>
            </a:extLst>
          </p:cNvPr>
          <p:cNvSpPr/>
          <p:nvPr/>
        </p:nvSpPr>
        <p:spPr>
          <a:xfrm>
            <a:off x="377922" y="2577814"/>
            <a:ext cx="4689163" cy="997485"/>
          </a:xfrm>
          <a:custGeom>
            <a:avLst/>
            <a:gdLst>
              <a:gd name="connsiteX0" fmla="*/ 0 w 2466975"/>
              <a:gd name="connsiteY0" fmla="*/ 0 h 825500"/>
              <a:gd name="connsiteX1" fmla="*/ 409575 w 2466975"/>
              <a:gd name="connsiteY1" fmla="*/ 415925 h 825500"/>
              <a:gd name="connsiteX2" fmla="*/ 825500 w 2466975"/>
              <a:gd name="connsiteY2" fmla="*/ 822325 h 825500"/>
              <a:gd name="connsiteX3" fmla="*/ 1235075 w 2466975"/>
              <a:gd name="connsiteY3" fmla="*/ 415925 h 825500"/>
              <a:gd name="connsiteX4" fmla="*/ 1647825 w 2466975"/>
              <a:gd name="connsiteY4" fmla="*/ 3175 h 825500"/>
              <a:gd name="connsiteX5" fmla="*/ 2057400 w 2466975"/>
              <a:gd name="connsiteY5" fmla="*/ 415925 h 825500"/>
              <a:gd name="connsiteX6" fmla="*/ 2466975 w 2466975"/>
              <a:gd name="connsiteY6" fmla="*/ 825500 h 825500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975" h="825503">
                <a:moveTo>
                  <a:pt x="0" y="3"/>
                </a:moveTo>
                <a:cubicBezTo>
                  <a:pt x="146050" y="-1055"/>
                  <a:pt x="392642" y="393174"/>
                  <a:pt x="409575" y="415928"/>
                </a:cubicBezTo>
                <a:cubicBezTo>
                  <a:pt x="426508" y="438682"/>
                  <a:pt x="656167" y="822328"/>
                  <a:pt x="825500" y="822328"/>
                </a:cubicBezTo>
                <a:cubicBezTo>
                  <a:pt x="994833" y="822328"/>
                  <a:pt x="1235075" y="415928"/>
                  <a:pt x="1235075" y="415928"/>
                </a:cubicBezTo>
                <a:cubicBezTo>
                  <a:pt x="1340379" y="279403"/>
                  <a:pt x="1485371" y="3178"/>
                  <a:pt x="1647825" y="3178"/>
                </a:cubicBezTo>
                <a:cubicBezTo>
                  <a:pt x="1810279" y="3178"/>
                  <a:pt x="2057400" y="415928"/>
                  <a:pt x="2057400" y="415928"/>
                </a:cubicBezTo>
                <a:cubicBezTo>
                  <a:pt x="2073275" y="435507"/>
                  <a:pt x="2338917" y="822857"/>
                  <a:pt x="2466975" y="82550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CF4FEAD-079D-4EE9-95E3-2FA3C912D917}"/>
              </a:ext>
            </a:extLst>
          </p:cNvPr>
          <p:cNvSpPr/>
          <p:nvPr/>
        </p:nvSpPr>
        <p:spPr>
          <a:xfrm flipV="1">
            <a:off x="385203" y="2579085"/>
            <a:ext cx="4689163" cy="994412"/>
          </a:xfrm>
          <a:custGeom>
            <a:avLst/>
            <a:gdLst>
              <a:gd name="connsiteX0" fmla="*/ 0 w 2466975"/>
              <a:gd name="connsiteY0" fmla="*/ 0 h 825500"/>
              <a:gd name="connsiteX1" fmla="*/ 409575 w 2466975"/>
              <a:gd name="connsiteY1" fmla="*/ 415925 h 825500"/>
              <a:gd name="connsiteX2" fmla="*/ 825500 w 2466975"/>
              <a:gd name="connsiteY2" fmla="*/ 822325 h 825500"/>
              <a:gd name="connsiteX3" fmla="*/ 1235075 w 2466975"/>
              <a:gd name="connsiteY3" fmla="*/ 415925 h 825500"/>
              <a:gd name="connsiteX4" fmla="*/ 1647825 w 2466975"/>
              <a:gd name="connsiteY4" fmla="*/ 3175 h 825500"/>
              <a:gd name="connsiteX5" fmla="*/ 2057400 w 2466975"/>
              <a:gd name="connsiteY5" fmla="*/ 415925 h 825500"/>
              <a:gd name="connsiteX6" fmla="*/ 2466975 w 2466975"/>
              <a:gd name="connsiteY6" fmla="*/ 825500 h 825500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  <a:gd name="connsiteX0" fmla="*/ 0 w 2466975"/>
              <a:gd name="connsiteY0" fmla="*/ 3 h 825503"/>
              <a:gd name="connsiteX1" fmla="*/ 409575 w 2466975"/>
              <a:gd name="connsiteY1" fmla="*/ 415928 h 825503"/>
              <a:gd name="connsiteX2" fmla="*/ 825500 w 2466975"/>
              <a:gd name="connsiteY2" fmla="*/ 822328 h 825503"/>
              <a:gd name="connsiteX3" fmla="*/ 1235075 w 2466975"/>
              <a:gd name="connsiteY3" fmla="*/ 415928 h 825503"/>
              <a:gd name="connsiteX4" fmla="*/ 1647825 w 2466975"/>
              <a:gd name="connsiteY4" fmla="*/ 3178 h 825503"/>
              <a:gd name="connsiteX5" fmla="*/ 2057400 w 2466975"/>
              <a:gd name="connsiteY5" fmla="*/ 415928 h 825503"/>
              <a:gd name="connsiteX6" fmla="*/ 2466975 w 2466975"/>
              <a:gd name="connsiteY6" fmla="*/ 825503 h 82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66975" h="825503">
                <a:moveTo>
                  <a:pt x="0" y="3"/>
                </a:moveTo>
                <a:cubicBezTo>
                  <a:pt x="146050" y="-1055"/>
                  <a:pt x="392642" y="393174"/>
                  <a:pt x="409575" y="415928"/>
                </a:cubicBezTo>
                <a:cubicBezTo>
                  <a:pt x="426508" y="438682"/>
                  <a:pt x="656167" y="822328"/>
                  <a:pt x="825500" y="822328"/>
                </a:cubicBezTo>
                <a:cubicBezTo>
                  <a:pt x="994833" y="822328"/>
                  <a:pt x="1235075" y="415928"/>
                  <a:pt x="1235075" y="415928"/>
                </a:cubicBezTo>
                <a:cubicBezTo>
                  <a:pt x="1340379" y="279403"/>
                  <a:pt x="1485371" y="3178"/>
                  <a:pt x="1647825" y="3178"/>
                </a:cubicBezTo>
                <a:cubicBezTo>
                  <a:pt x="1810279" y="3178"/>
                  <a:pt x="2057400" y="415928"/>
                  <a:pt x="2057400" y="415928"/>
                </a:cubicBezTo>
                <a:cubicBezTo>
                  <a:pt x="2073275" y="435507"/>
                  <a:pt x="2338917" y="822857"/>
                  <a:pt x="2466975" y="82550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EC7B257-84AA-4978-B391-97307324CEB8}"/>
              </a:ext>
            </a:extLst>
          </p:cNvPr>
          <p:cNvSpPr/>
          <p:nvPr/>
        </p:nvSpPr>
        <p:spPr>
          <a:xfrm>
            <a:off x="377922" y="3781926"/>
            <a:ext cx="4700275" cy="981557"/>
          </a:xfrm>
          <a:custGeom>
            <a:avLst/>
            <a:gdLst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975" h="825500">
                <a:moveTo>
                  <a:pt x="0" y="0"/>
                </a:moveTo>
                <a:cubicBezTo>
                  <a:pt x="221985" y="7673"/>
                  <a:pt x="613598" y="412811"/>
                  <a:pt x="615950" y="415925"/>
                </a:cubicBezTo>
                <a:cubicBezTo>
                  <a:pt x="622300" y="424333"/>
                  <a:pt x="1029758" y="825500"/>
                  <a:pt x="1235075" y="825500"/>
                </a:cubicBezTo>
                <a:cubicBezTo>
                  <a:pt x="1440392" y="825500"/>
                  <a:pt x="1847850" y="415925"/>
                  <a:pt x="1847850" y="415925"/>
                </a:cubicBezTo>
                <a:cubicBezTo>
                  <a:pt x="1847056" y="414073"/>
                  <a:pt x="2241550" y="5027"/>
                  <a:pt x="2466975" y="31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B42CFD-F720-4D28-BCA8-42AA62ECF8CA}"/>
              </a:ext>
            </a:extLst>
          </p:cNvPr>
          <p:cNvSpPr/>
          <p:nvPr/>
        </p:nvSpPr>
        <p:spPr>
          <a:xfrm flipV="1">
            <a:off x="366810" y="3797801"/>
            <a:ext cx="4700275" cy="978537"/>
          </a:xfrm>
          <a:custGeom>
            <a:avLst/>
            <a:gdLst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  <a:gd name="connsiteX0" fmla="*/ 0 w 2466975"/>
              <a:gd name="connsiteY0" fmla="*/ 0 h 825500"/>
              <a:gd name="connsiteX1" fmla="*/ 615950 w 2466975"/>
              <a:gd name="connsiteY1" fmla="*/ 415925 h 825500"/>
              <a:gd name="connsiteX2" fmla="*/ 1235075 w 2466975"/>
              <a:gd name="connsiteY2" fmla="*/ 825500 h 825500"/>
              <a:gd name="connsiteX3" fmla="*/ 1847850 w 2466975"/>
              <a:gd name="connsiteY3" fmla="*/ 415925 h 825500"/>
              <a:gd name="connsiteX4" fmla="*/ 2466975 w 2466975"/>
              <a:gd name="connsiteY4" fmla="*/ 3175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975" h="825500">
                <a:moveTo>
                  <a:pt x="0" y="0"/>
                </a:moveTo>
                <a:cubicBezTo>
                  <a:pt x="221985" y="7673"/>
                  <a:pt x="613598" y="412811"/>
                  <a:pt x="615950" y="415925"/>
                </a:cubicBezTo>
                <a:cubicBezTo>
                  <a:pt x="622300" y="424333"/>
                  <a:pt x="1029758" y="825500"/>
                  <a:pt x="1235075" y="825500"/>
                </a:cubicBezTo>
                <a:cubicBezTo>
                  <a:pt x="1440392" y="825500"/>
                  <a:pt x="1847850" y="415925"/>
                  <a:pt x="1847850" y="415925"/>
                </a:cubicBezTo>
                <a:cubicBezTo>
                  <a:pt x="1847056" y="414073"/>
                  <a:pt x="2241550" y="5027"/>
                  <a:pt x="2466975" y="31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EBD51A6-DCD7-4FA2-B0D1-C597B00D3B51}"/>
              </a:ext>
            </a:extLst>
          </p:cNvPr>
          <p:cNvSpPr/>
          <p:nvPr/>
        </p:nvSpPr>
        <p:spPr>
          <a:xfrm>
            <a:off x="377921" y="4967149"/>
            <a:ext cx="4689163" cy="1002686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9390E6-7500-4ED5-B25D-2A6D9D292363}"/>
              </a:ext>
            </a:extLst>
          </p:cNvPr>
          <p:cNvSpPr/>
          <p:nvPr/>
        </p:nvSpPr>
        <p:spPr>
          <a:xfrm flipV="1">
            <a:off x="377921" y="4967604"/>
            <a:ext cx="4689163" cy="1006813"/>
          </a:xfrm>
          <a:custGeom>
            <a:avLst/>
            <a:gdLst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675"/>
              <a:gd name="connsiteX1" fmla="*/ 1238250 w 2470150"/>
              <a:gd name="connsiteY1" fmla="*/ 415925 h 828675"/>
              <a:gd name="connsiteX2" fmla="*/ 2470150 w 2470150"/>
              <a:gd name="connsiteY2" fmla="*/ 828675 h 828675"/>
              <a:gd name="connsiteX0" fmla="*/ 0 w 2470150"/>
              <a:gd name="connsiteY0" fmla="*/ 0 h 828701"/>
              <a:gd name="connsiteX1" fmla="*/ 1238250 w 2470150"/>
              <a:gd name="connsiteY1" fmla="*/ 415925 h 828701"/>
              <a:gd name="connsiteX2" fmla="*/ 2470150 w 2470150"/>
              <a:gd name="connsiteY2" fmla="*/ 828675 h 828701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  <a:gd name="connsiteX0" fmla="*/ 0 w 2470150"/>
              <a:gd name="connsiteY0" fmla="*/ 0 h 828693"/>
              <a:gd name="connsiteX1" fmla="*/ 1238250 w 2470150"/>
              <a:gd name="connsiteY1" fmla="*/ 415925 h 828693"/>
              <a:gd name="connsiteX2" fmla="*/ 2470150 w 2470150"/>
              <a:gd name="connsiteY2" fmla="*/ 828675 h 82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0150" h="828693">
                <a:moveTo>
                  <a:pt x="0" y="0"/>
                </a:moveTo>
                <a:cubicBezTo>
                  <a:pt x="438944" y="2911"/>
                  <a:pt x="1226851" y="407176"/>
                  <a:pt x="1238250" y="415925"/>
                </a:cubicBezTo>
                <a:cubicBezTo>
                  <a:pt x="1247528" y="423046"/>
                  <a:pt x="2004747" y="831850"/>
                  <a:pt x="2470150" y="828675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7E5EA6C-7343-42B2-9C67-BA1C1C07D88F}"/>
              </a:ext>
            </a:extLst>
          </p:cNvPr>
          <p:cNvGrpSpPr/>
          <p:nvPr/>
        </p:nvGrpSpPr>
        <p:grpSpPr>
          <a:xfrm>
            <a:off x="381374" y="3935474"/>
            <a:ext cx="4692992" cy="1015866"/>
            <a:chOff x="381374" y="1559271"/>
            <a:chExt cx="4692992" cy="10158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679D249-49B8-4577-9B0F-E2D7B9BF61D0}"/>
                </a:ext>
              </a:extLst>
            </p:cNvPr>
            <p:cNvSpPr txBox="1"/>
            <p:nvPr/>
          </p:nvSpPr>
          <p:spPr>
            <a:xfrm>
              <a:off x="385203" y="1559271"/>
              <a:ext cx="1435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Antinode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AA6E64-6039-46EC-AA3D-3444DF26628C}"/>
                </a:ext>
              </a:extLst>
            </p:cNvPr>
            <p:cNvSpPr txBox="1"/>
            <p:nvPr/>
          </p:nvSpPr>
          <p:spPr>
            <a:xfrm>
              <a:off x="3639358" y="1559271"/>
              <a:ext cx="1435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Antinode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CEE8DB2-5209-4848-B693-41E7DDF9D6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374" y="2020936"/>
              <a:ext cx="369397" cy="554201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94781A9-0561-44ED-9F95-41CF24909B0E}"/>
                </a:ext>
              </a:extLst>
            </p:cNvPr>
            <p:cNvCxnSpPr>
              <a:cxnSpLocks/>
            </p:cNvCxnSpPr>
            <p:nvPr/>
          </p:nvCxnSpPr>
          <p:spPr>
            <a:xfrm>
              <a:off x="4706754" y="2020936"/>
              <a:ext cx="353980" cy="554201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DFEABC4-CF15-4BC2-9D8C-652A7F1D1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60939"/>
              </p:ext>
            </p:extLst>
          </p:nvPr>
        </p:nvGraphicFramePr>
        <p:xfrm>
          <a:off x="5286704" y="1559272"/>
          <a:ext cx="3508504" cy="45269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08504">
                  <a:extLst>
                    <a:ext uri="{9D8B030D-6E8A-4147-A177-3AD203B41FA5}">
                      <a16:colId xmlns:a16="http://schemas.microsoft.com/office/drawing/2014/main" val="128425255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 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028388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45276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316327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0048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BDA951-4246-4720-8E6A-CF9EFD106E51}"/>
                  </a:ext>
                </a:extLst>
              </p:cNvPr>
              <p:cNvSpPr/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BDA951-4246-4720-8E6A-CF9EFD106E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406804D-FE6E-443D-9394-578EECBAE32B}"/>
                  </a:ext>
                </a:extLst>
              </p:cNvPr>
              <p:cNvSpPr/>
              <p:nvPr/>
            </p:nvSpPr>
            <p:spPr>
              <a:xfrm>
                <a:off x="6470970" y="3871570"/>
                <a:ext cx="99508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406804D-FE6E-443D-9394-578EECBAE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970" y="3871570"/>
                <a:ext cx="99508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62A61F0-8C69-402D-965F-72C04215497E}"/>
                  </a:ext>
                </a:extLst>
              </p:cNvPr>
              <p:cNvSpPr/>
              <p:nvPr/>
            </p:nvSpPr>
            <p:spPr>
              <a:xfrm>
                <a:off x="6511846" y="2609651"/>
                <a:ext cx="913327" cy="9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62A61F0-8C69-402D-965F-72C0421549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6" y="2609651"/>
                <a:ext cx="913327" cy="953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04945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007 -0.1752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77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17523 L -0.00017 -0.3486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86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2" grpId="1" animBg="1"/>
      <p:bldP spid="16" grpId="0" animBg="1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3AD86AC-6824-4346-95CF-86708312ACF9}"/>
              </a:ext>
            </a:extLst>
          </p:cNvPr>
          <p:cNvGraphicFramePr>
            <a:graphicFrameLocks noGrp="1"/>
          </p:cNvGraphicFramePr>
          <p:nvPr/>
        </p:nvGraphicFramePr>
        <p:xfrm>
          <a:off x="390624" y="4980715"/>
          <a:ext cx="4696442" cy="10149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696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Pipe Resonance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DB7E4E9-3DD8-42A9-A7FE-7D553979C714}"/>
              </a:ext>
            </a:extLst>
          </p:cNvPr>
          <p:cNvGraphicFramePr>
            <a:graphicFrameLocks noGrp="1"/>
          </p:cNvGraphicFramePr>
          <p:nvPr/>
        </p:nvGraphicFramePr>
        <p:xfrm>
          <a:off x="390621" y="3777873"/>
          <a:ext cx="4696443" cy="10262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65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0FED783-CA83-4E6C-9540-D382028E636D}"/>
              </a:ext>
            </a:extLst>
          </p:cNvPr>
          <p:cNvGraphicFramePr>
            <a:graphicFrameLocks noGrp="1"/>
          </p:cNvGraphicFramePr>
          <p:nvPr/>
        </p:nvGraphicFramePr>
        <p:xfrm>
          <a:off x="390621" y="2581588"/>
          <a:ext cx="4696445" cy="102621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3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EC48609-1FBA-41E7-AE38-1A535BBD43FE}"/>
              </a:ext>
            </a:extLst>
          </p:cNvPr>
          <p:cNvSpPr/>
          <p:nvPr/>
        </p:nvSpPr>
        <p:spPr>
          <a:xfrm>
            <a:off x="390621" y="2576635"/>
            <a:ext cx="4696443" cy="1025184"/>
          </a:xfrm>
          <a:custGeom>
            <a:avLst/>
            <a:gdLst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9831" h="821531">
                <a:moveTo>
                  <a:pt x="0" y="409575"/>
                </a:moveTo>
                <a:cubicBezTo>
                  <a:pt x="160139" y="205978"/>
                  <a:pt x="320278" y="2381"/>
                  <a:pt x="483394" y="2381"/>
                </a:cubicBezTo>
                <a:cubicBezTo>
                  <a:pt x="646510" y="2381"/>
                  <a:pt x="978694" y="409575"/>
                  <a:pt x="978694" y="409575"/>
                </a:cubicBezTo>
                <a:cubicBezTo>
                  <a:pt x="1105297" y="550863"/>
                  <a:pt x="1307307" y="821531"/>
                  <a:pt x="1471613" y="821531"/>
                </a:cubicBezTo>
                <a:cubicBezTo>
                  <a:pt x="1635919" y="821531"/>
                  <a:pt x="1964531" y="409575"/>
                  <a:pt x="1964531" y="409575"/>
                </a:cubicBezTo>
                <a:cubicBezTo>
                  <a:pt x="1960563" y="413544"/>
                  <a:pt x="2268537" y="794"/>
                  <a:pt x="2459831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055427-EBC4-4EB0-965A-EA4BB34AABD8}"/>
              </a:ext>
            </a:extLst>
          </p:cNvPr>
          <p:cNvSpPr/>
          <p:nvPr/>
        </p:nvSpPr>
        <p:spPr>
          <a:xfrm flipV="1">
            <a:off x="390621" y="2581587"/>
            <a:ext cx="4696443" cy="1019655"/>
          </a:xfrm>
          <a:custGeom>
            <a:avLst/>
            <a:gdLst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  <a:gd name="connsiteX0" fmla="*/ 0 w 2459831"/>
              <a:gd name="connsiteY0" fmla="*/ 409575 h 821531"/>
              <a:gd name="connsiteX1" fmla="*/ 483394 w 2459831"/>
              <a:gd name="connsiteY1" fmla="*/ 2381 h 821531"/>
              <a:gd name="connsiteX2" fmla="*/ 978694 w 2459831"/>
              <a:gd name="connsiteY2" fmla="*/ 409575 h 821531"/>
              <a:gd name="connsiteX3" fmla="*/ 1471613 w 2459831"/>
              <a:gd name="connsiteY3" fmla="*/ 821531 h 821531"/>
              <a:gd name="connsiteX4" fmla="*/ 1964531 w 2459831"/>
              <a:gd name="connsiteY4" fmla="*/ 409575 h 821531"/>
              <a:gd name="connsiteX5" fmla="*/ 2459831 w 2459831"/>
              <a:gd name="connsiteY5" fmla="*/ 0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9831" h="821531">
                <a:moveTo>
                  <a:pt x="0" y="409575"/>
                </a:moveTo>
                <a:cubicBezTo>
                  <a:pt x="160139" y="205978"/>
                  <a:pt x="320278" y="2381"/>
                  <a:pt x="483394" y="2381"/>
                </a:cubicBezTo>
                <a:cubicBezTo>
                  <a:pt x="646510" y="2381"/>
                  <a:pt x="978694" y="409575"/>
                  <a:pt x="978694" y="409575"/>
                </a:cubicBezTo>
                <a:cubicBezTo>
                  <a:pt x="1105297" y="550863"/>
                  <a:pt x="1307307" y="821531"/>
                  <a:pt x="1471613" y="821531"/>
                </a:cubicBezTo>
                <a:cubicBezTo>
                  <a:pt x="1635919" y="821531"/>
                  <a:pt x="1964531" y="409575"/>
                  <a:pt x="1964531" y="409575"/>
                </a:cubicBezTo>
                <a:cubicBezTo>
                  <a:pt x="1960563" y="413544"/>
                  <a:pt x="2268537" y="794"/>
                  <a:pt x="2459831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F4E813-6445-4B14-9B76-B3D534C22438}"/>
              </a:ext>
            </a:extLst>
          </p:cNvPr>
          <p:cNvSpPr/>
          <p:nvPr/>
        </p:nvSpPr>
        <p:spPr>
          <a:xfrm>
            <a:off x="390621" y="3781995"/>
            <a:ext cx="4691599" cy="1021076"/>
          </a:xfrm>
          <a:custGeom>
            <a:avLst/>
            <a:gdLst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335"/>
              <a:gd name="connsiteX1" fmla="*/ 812800 w 2460625"/>
              <a:gd name="connsiteY1" fmla="*/ 0 h 819335"/>
              <a:gd name="connsiteX2" fmla="*/ 1631950 w 2460625"/>
              <a:gd name="connsiteY2" fmla="*/ 406400 h 819335"/>
              <a:gd name="connsiteX3" fmla="*/ 2460625 w 2460625"/>
              <a:gd name="connsiteY3" fmla="*/ 819150 h 819335"/>
              <a:gd name="connsiteX0" fmla="*/ 0 w 2460625"/>
              <a:gd name="connsiteY0" fmla="*/ 406400 h 819355"/>
              <a:gd name="connsiteX1" fmla="*/ 812800 w 2460625"/>
              <a:gd name="connsiteY1" fmla="*/ 0 h 819355"/>
              <a:gd name="connsiteX2" fmla="*/ 1631950 w 2460625"/>
              <a:gd name="connsiteY2" fmla="*/ 406400 h 819355"/>
              <a:gd name="connsiteX3" fmla="*/ 2460625 w 2460625"/>
              <a:gd name="connsiteY3" fmla="*/ 819150 h 819355"/>
              <a:gd name="connsiteX0" fmla="*/ 0 w 2460625"/>
              <a:gd name="connsiteY0" fmla="*/ 406400 h 819363"/>
              <a:gd name="connsiteX1" fmla="*/ 812800 w 2460625"/>
              <a:gd name="connsiteY1" fmla="*/ 0 h 819363"/>
              <a:gd name="connsiteX2" fmla="*/ 1631950 w 2460625"/>
              <a:gd name="connsiteY2" fmla="*/ 406400 h 819363"/>
              <a:gd name="connsiteX3" fmla="*/ 2460625 w 2460625"/>
              <a:gd name="connsiteY3" fmla="*/ 819150 h 819363"/>
              <a:gd name="connsiteX0" fmla="*/ 0 w 2460625"/>
              <a:gd name="connsiteY0" fmla="*/ 406400 h 819358"/>
              <a:gd name="connsiteX1" fmla="*/ 812800 w 2460625"/>
              <a:gd name="connsiteY1" fmla="*/ 0 h 819358"/>
              <a:gd name="connsiteX2" fmla="*/ 1631950 w 2460625"/>
              <a:gd name="connsiteY2" fmla="*/ 406400 h 819358"/>
              <a:gd name="connsiteX3" fmla="*/ 2460625 w 2460625"/>
              <a:gd name="connsiteY3" fmla="*/ 819150 h 819358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625" h="819150">
                <a:moveTo>
                  <a:pt x="0" y="406400"/>
                </a:moveTo>
                <a:cubicBezTo>
                  <a:pt x="270404" y="203200"/>
                  <a:pt x="540808" y="0"/>
                  <a:pt x="812800" y="0"/>
                </a:cubicBezTo>
                <a:cubicBezTo>
                  <a:pt x="1084792" y="0"/>
                  <a:pt x="1631950" y="406400"/>
                  <a:pt x="1631950" y="406400"/>
                </a:cubicBezTo>
                <a:cubicBezTo>
                  <a:pt x="1876425" y="575733"/>
                  <a:pt x="2225675" y="814917"/>
                  <a:pt x="2460625" y="8191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778156F-A044-4AF9-A98A-E653F1D29383}"/>
              </a:ext>
            </a:extLst>
          </p:cNvPr>
          <p:cNvSpPr/>
          <p:nvPr/>
        </p:nvSpPr>
        <p:spPr>
          <a:xfrm flipV="1">
            <a:off x="396887" y="3777871"/>
            <a:ext cx="4690177" cy="1026213"/>
          </a:xfrm>
          <a:custGeom>
            <a:avLst/>
            <a:gdLst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335"/>
              <a:gd name="connsiteX1" fmla="*/ 812800 w 2460625"/>
              <a:gd name="connsiteY1" fmla="*/ 0 h 819335"/>
              <a:gd name="connsiteX2" fmla="*/ 1631950 w 2460625"/>
              <a:gd name="connsiteY2" fmla="*/ 406400 h 819335"/>
              <a:gd name="connsiteX3" fmla="*/ 2460625 w 2460625"/>
              <a:gd name="connsiteY3" fmla="*/ 819150 h 819335"/>
              <a:gd name="connsiteX0" fmla="*/ 0 w 2460625"/>
              <a:gd name="connsiteY0" fmla="*/ 406400 h 819355"/>
              <a:gd name="connsiteX1" fmla="*/ 812800 w 2460625"/>
              <a:gd name="connsiteY1" fmla="*/ 0 h 819355"/>
              <a:gd name="connsiteX2" fmla="*/ 1631950 w 2460625"/>
              <a:gd name="connsiteY2" fmla="*/ 406400 h 819355"/>
              <a:gd name="connsiteX3" fmla="*/ 2460625 w 2460625"/>
              <a:gd name="connsiteY3" fmla="*/ 819150 h 819355"/>
              <a:gd name="connsiteX0" fmla="*/ 0 w 2460625"/>
              <a:gd name="connsiteY0" fmla="*/ 406400 h 819363"/>
              <a:gd name="connsiteX1" fmla="*/ 812800 w 2460625"/>
              <a:gd name="connsiteY1" fmla="*/ 0 h 819363"/>
              <a:gd name="connsiteX2" fmla="*/ 1631950 w 2460625"/>
              <a:gd name="connsiteY2" fmla="*/ 406400 h 819363"/>
              <a:gd name="connsiteX3" fmla="*/ 2460625 w 2460625"/>
              <a:gd name="connsiteY3" fmla="*/ 819150 h 819363"/>
              <a:gd name="connsiteX0" fmla="*/ 0 w 2460625"/>
              <a:gd name="connsiteY0" fmla="*/ 406400 h 819358"/>
              <a:gd name="connsiteX1" fmla="*/ 812800 w 2460625"/>
              <a:gd name="connsiteY1" fmla="*/ 0 h 819358"/>
              <a:gd name="connsiteX2" fmla="*/ 1631950 w 2460625"/>
              <a:gd name="connsiteY2" fmla="*/ 406400 h 819358"/>
              <a:gd name="connsiteX3" fmla="*/ 2460625 w 2460625"/>
              <a:gd name="connsiteY3" fmla="*/ 819150 h 819358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  <a:gd name="connsiteX0" fmla="*/ 0 w 2460625"/>
              <a:gd name="connsiteY0" fmla="*/ 406400 h 819150"/>
              <a:gd name="connsiteX1" fmla="*/ 812800 w 2460625"/>
              <a:gd name="connsiteY1" fmla="*/ 0 h 819150"/>
              <a:gd name="connsiteX2" fmla="*/ 1631950 w 2460625"/>
              <a:gd name="connsiteY2" fmla="*/ 406400 h 819150"/>
              <a:gd name="connsiteX3" fmla="*/ 2460625 w 2460625"/>
              <a:gd name="connsiteY3" fmla="*/ 81915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0625" h="819150">
                <a:moveTo>
                  <a:pt x="0" y="406400"/>
                </a:moveTo>
                <a:cubicBezTo>
                  <a:pt x="270404" y="203200"/>
                  <a:pt x="540808" y="0"/>
                  <a:pt x="812800" y="0"/>
                </a:cubicBezTo>
                <a:cubicBezTo>
                  <a:pt x="1084792" y="0"/>
                  <a:pt x="1631950" y="406400"/>
                  <a:pt x="1631950" y="406400"/>
                </a:cubicBezTo>
                <a:cubicBezTo>
                  <a:pt x="1876425" y="575733"/>
                  <a:pt x="2225675" y="814917"/>
                  <a:pt x="2460625" y="81915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8C2156-FB46-4F70-8018-FCF58CA142DE}"/>
              </a:ext>
            </a:extLst>
          </p:cNvPr>
          <p:cNvSpPr/>
          <p:nvPr/>
        </p:nvSpPr>
        <p:spPr>
          <a:xfrm>
            <a:off x="390622" y="4980714"/>
            <a:ext cx="4691598" cy="513306"/>
          </a:xfrm>
          <a:custGeom>
            <a:avLst/>
            <a:gdLst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6975" h="409575">
                <a:moveTo>
                  <a:pt x="0" y="409575"/>
                </a:moveTo>
                <a:cubicBezTo>
                  <a:pt x="750887" y="177800"/>
                  <a:pt x="1587500" y="12700"/>
                  <a:pt x="246697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18FA643-4804-48C3-966E-A34A20243DFA}"/>
              </a:ext>
            </a:extLst>
          </p:cNvPr>
          <p:cNvSpPr/>
          <p:nvPr/>
        </p:nvSpPr>
        <p:spPr>
          <a:xfrm flipV="1">
            <a:off x="385777" y="5494020"/>
            <a:ext cx="4696444" cy="501679"/>
          </a:xfrm>
          <a:custGeom>
            <a:avLst/>
            <a:gdLst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  <a:gd name="connsiteX0" fmla="*/ 0 w 2466975"/>
              <a:gd name="connsiteY0" fmla="*/ 409575 h 409575"/>
              <a:gd name="connsiteX1" fmla="*/ 2466975 w 2466975"/>
              <a:gd name="connsiteY1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66975" h="409575">
                <a:moveTo>
                  <a:pt x="0" y="409575"/>
                </a:moveTo>
                <a:cubicBezTo>
                  <a:pt x="750887" y="177800"/>
                  <a:pt x="1587500" y="12700"/>
                  <a:pt x="246697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D5091B8-2F6C-4B6D-AB7A-786739476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51724"/>
              </p:ext>
            </p:extLst>
          </p:nvPr>
        </p:nvGraphicFramePr>
        <p:xfrm>
          <a:off x="5286704" y="1559272"/>
          <a:ext cx="3508504" cy="45269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08504">
                  <a:extLst>
                    <a:ext uri="{9D8B030D-6E8A-4147-A177-3AD203B41FA5}">
                      <a16:colId xmlns:a16="http://schemas.microsoft.com/office/drawing/2014/main" val="128425255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 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028388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45276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316327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004816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6FFF7887-50D6-4FC2-97BA-CFF4C28323A2}"/>
              </a:ext>
            </a:extLst>
          </p:cNvPr>
          <p:cNvGrpSpPr/>
          <p:nvPr/>
        </p:nvGrpSpPr>
        <p:grpSpPr>
          <a:xfrm>
            <a:off x="381374" y="3935474"/>
            <a:ext cx="4692992" cy="1015866"/>
            <a:chOff x="381374" y="1559271"/>
            <a:chExt cx="4692992" cy="1015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E7C7-6E17-4D25-B360-92896FD15DC8}"/>
                </a:ext>
              </a:extLst>
            </p:cNvPr>
            <p:cNvSpPr txBox="1"/>
            <p:nvPr/>
          </p:nvSpPr>
          <p:spPr>
            <a:xfrm>
              <a:off x="385203" y="1559271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Node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7EE1B1B-1669-43A9-88B7-F00AC1A4B9D9}"/>
                </a:ext>
              </a:extLst>
            </p:cNvPr>
            <p:cNvSpPr txBox="1"/>
            <p:nvPr/>
          </p:nvSpPr>
          <p:spPr>
            <a:xfrm>
              <a:off x="3639358" y="1559271"/>
              <a:ext cx="14350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Antinode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072C5E27-6E9A-4B73-839B-85337DB5EF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374" y="2020936"/>
              <a:ext cx="369397" cy="554201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A8A57A3-0D8C-48C0-89EE-581CC8731441}"/>
                </a:ext>
              </a:extLst>
            </p:cNvPr>
            <p:cNvCxnSpPr>
              <a:cxnSpLocks/>
            </p:cNvCxnSpPr>
            <p:nvPr/>
          </p:nvCxnSpPr>
          <p:spPr>
            <a:xfrm>
              <a:off x="4706754" y="2020936"/>
              <a:ext cx="353980" cy="554201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87439C2-06B5-42EF-B274-7621A3DAA2A8}"/>
                  </a:ext>
                </a:extLst>
              </p:cNvPr>
              <p:cNvSpPr/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87439C2-06B5-42EF-B274-7621A3DAA2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31C8EB0-ACF3-4408-B000-DAB45E41235D}"/>
                  </a:ext>
                </a:extLst>
              </p:cNvPr>
              <p:cNvSpPr/>
              <p:nvPr/>
            </p:nvSpPr>
            <p:spPr>
              <a:xfrm>
                <a:off x="6511846" y="3807201"/>
                <a:ext cx="913327" cy="952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31C8EB0-ACF3-4408-B000-DAB45E412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6" y="3807201"/>
                <a:ext cx="913327" cy="9523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F3B0FB6-3844-46B7-BEC5-E6094A6EBA15}"/>
                  </a:ext>
                </a:extLst>
              </p:cNvPr>
              <p:cNvSpPr/>
              <p:nvPr/>
            </p:nvSpPr>
            <p:spPr>
              <a:xfrm>
                <a:off x="6511846" y="2609651"/>
                <a:ext cx="913327" cy="965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F3B0FB6-3844-46B7-BEC5-E6094A6EBA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6" y="2609651"/>
                <a:ext cx="913327" cy="965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6235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007 -0.1752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77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17523 L -0.00017 -0.3486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86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Strings make sound too!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04543" y="1140403"/>
            <a:ext cx="2145882" cy="3226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57674" y="1836600"/>
            <a:ext cx="41243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_________________</a:t>
            </a:r>
          </a:p>
          <a:p>
            <a:pPr algn="ctr"/>
            <a:r>
              <a:rPr lang="en-US" sz="3600" dirty="0">
                <a:latin typeface="+mj-lt"/>
              </a:rPr>
              <a:t>changes depending on the string tension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854" y="4359230"/>
            <a:ext cx="878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+mj-lt"/>
              </a:rPr>
              <a:t>Two ways to increase frequency in string: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597" y="421005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AA54953-431B-44B5-8454-D87E6E59F105}"/>
              </a:ext>
            </a:extLst>
          </p:cNvPr>
          <p:cNvSpPr txBox="1"/>
          <p:nvPr/>
        </p:nvSpPr>
        <p:spPr>
          <a:xfrm>
            <a:off x="4774381" y="1513785"/>
            <a:ext cx="3090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wave speed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67ADFA-F16C-4A0C-91AE-76DCF6DD27E1}"/>
              </a:ext>
            </a:extLst>
          </p:cNvPr>
          <p:cNvSpPr txBox="1"/>
          <p:nvPr/>
        </p:nvSpPr>
        <p:spPr>
          <a:xfrm>
            <a:off x="2510482" y="5031628"/>
            <a:ext cx="14750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tension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E0CC34-E215-4F13-9A1F-958D13825165}"/>
              </a:ext>
            </a:extLst>
          </p:cNvPr>
          <p:cNvSpPr txBox="1"/>
          <p:nvPr/>
        </p:nvSpPr>
        <p:spPr>
          <a:xfrm>
            <a:off x="5043570" y="5031628"/>
            <a:ext cx="15840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decrease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1500145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Resonance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06254B06-0B4F-4A0B-A002-35F6B5E84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69102"/>
              </p:ext>
            </p:extLst>
          </p:nvPr>
        </p:nvGraphicFramePr>
        <p:xfrm>
          <a:off x="5286704" y="1559272"/>
          <a:ext cx="3508504" cy="452690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08504">
                  <a:extLst>
                    <a:ext uri="{9D8B030D-6E8A-4147-A177-3AD203B41FA5}">
                      <a16:colId xmlns:a16="http://schemas.microsoft.com/office/drawing/2014/main" val="128425255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 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028388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45276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9316327"/>
                  </a:ext>
                </a:extLst>
              </a:tr>
              <a:tr h="1204168">
                <a:tc>
                  <a:txBody>
                    <a:bodyPr/>
                    <a:lstStyle/>
                    <a:p>
                      <a:pPr algn="ctr"/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004816"/>
                  </a:ext>
                </a:extLst>
              </a:tr>
            </a:tbl>
          </a:graphicData>
        </a:graphic>
      </p:graphicFrame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6A31A7C-BED7-4339-8F12-DAA3B27C389C}"/>
              </a:ext>
            </a:extLst>
          </p:cNvPr>
          <p:cNvSpPr/>
          <p:nvPr/>
        </p:nvSpPr>
        <p:spPr>
          <a:xfrm>
            <a:off x="618454" y="3915884"/>
            <a:ext cx="4207204" cy="817265"/>
          </a:xfrm>
          <a:custGeom>
            <a:avLst/>
            <a:gdLst>
              <a:gd name="connsiteX0" fmla="*/ 0 w 2459334"/>
              <a:gd name="connsiteY0" fmla="*/ 409470 h 826477"/>
              <a:gd name="connsiteX1" fmla="*/ 612949 w 2459334"/>
              <a:gd name="connsiteY1" fmla="*/ 0 h 826477"/>
              <a:gd name="connsiteX2" fmla="*/ 1230923 w 2459334"/>
              <a:gd name="connsiteY2" fmla="*/ 411982 h 826477"/>
              <a:gd name="connsiteX3" fmla="*/ 1846384 w 2459334"/>
              <a:gd name="connsiteY3" fmla="*/ 826477 h 826477"/>
              <a:gd name="connsiteX4" fmla="*/ 2459334 w 2459334"/>
              <a:gd name="connsiteY4" fmla="*/ 411982 h 826477"/>
              <a:gd name="connsiteX0" fmla="*/ 0 w 2459334"/>
              <a:gd name="connsiteY0" fmla="*/ 409470 h 826477"/>
              <a:gd name="connsiteX1" fmla="*/ 612949 w 2459334"/>
              <a:gd name="connsiteY1" fmla="*/ 0 h 826477"/>
              <a:gd name="connsiteX2" fmla="*/ 1230923 w 2459334"/>
              <a:gd name="connsiteY2" fmla="*/ 411982 h 826477"/>
              <a:gd name="connsiteX3" fmla="*/ 1846384 w 2459334"/>
              <a:gd name="connsiteY3" fmla="*/ 826477 h 826477"/>
              <a:gd name="connsiteX4" fmla="*/ 2459334 w 2459334"/>
              <a:gd name="connsiteY4" fmla="*/ 411982 h 82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9334" h="826477">
                <a:moveTo>
                  <a:pt x="0" y="409470"/>
                </a:moveTo>
                <a:cubicBezTo>
                  <a:pt x="203897" y="204525"/>
                  <a:pt x="407795" y="-419"/>
                  <a:pt x="612949" y="0"/>
                </a:cubicBezTo>
                <a:cubicBezTo>
                  <a:pt x="818103" y="419"/>
                  <a:pt x="1230923" y="411982"/>
                  <a:pt x="1230923" y="411982"/>
                </a:cubicBezTo>
                <a:cubicBezTo>
                  <a:pt x="1238040" y="421611"/>
                  <a:pt x="1641649" y="826477"/>
                  <a:pt x="1846384" y="826477"/>
                </a:cubicBezTo>
                <a:cubicBezTo>
                  <a:pt x="2051119" y="826477"/>
                  <a:pt x="2255226" y="619229"/>
                  <a:pt x="2459334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EE10B93-C1F8-40C0-A050-E6AA9994C197}"/>
              </a:ext>
            </a:extLst>
          </p:cNvPr>
          <p:cNvSpPr/>
          <p:nvPr/>
        </p:nvSpPr>
        <p:spPr>
          <a:xfrm flipV="1">
            <a:off x="622300" y="3909380"/>
            <a:ext cx="4207204" cy="813787"/>
          </a:xfrm>
          <a:custGeom>
            <a:avLst/>
            <a:gdLst>
              <a:gd name="connsiteX0" fmla="*/ 0 w 2459334"/>
              <a:gd name="connsiteY0" fmla="*/ 409470 h 826477"/>
              <a:gd name="connsiteX1" fmla="*/ 612949 w 2459334"/>
              <a:gd name="connsiteY1" fmla="*/ 0 h 826477"/>
              <a:gd name="connsiteX2" fmla="*/ 1230923 w 2459334"/>
              <a:gd name="connsiteY2" fmla="*/ 411982 h 826477"/>
              <a:gd name="connsiteX3" fmla="*/ 1846384 w 2459334"/>
              <a:gd name="connsiteY3" fmla="*/ 826477 h 826477"/>
              <a:gd name="connsiteX4" fmla="*/ 2459334 w 2459334"/>
              <a:gd name="connsiteY4" fmla="*/ 411982 h 826477"/>
              <a:gd name="connsiteX0" fmla="*/ 0 w 2459334"/>
              <a:gd name="connsiteY0" fmla="*/ 409470 h 826477"/>
              <a:gd name="connsiteX1" fmla="*/ 612949 w 2459334"/>
              <a:gd name="connsiteY1" fmla="*/ 0 h 826477"/>
              <a:gd name="connsiteX2" fmla="*/ 1230923 w 2459334"/>
              <a:gd name="connsiteY2" fmla="*/ 411982 h 826477"/>
              <a:gd name="connsiteX3" fmla="*/ 1846384 w 2459334"/>
              <a:gd name="connsiteY3" fmla="*/ 826477 h 826477"/>
              <a:gd name="connsiteX4" fmla="*/ 2459334 w 2459334"/>
              <a:gd name="connsiteY4" fmla="*/ 411982 h 82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9334" h="826477">
                <a:moveTo>
                  <a:pt x="0" y="409470"/>
                </a:moveTo>
                <a:cubicBezTo>
                  <a:pt x="203897" y="204525"/>
                  <a:pt x="407795" y="-419"/>
                  <a:pt x="612949" y="0"/>
                </a:cubicBezTo>
                <a:cubicBezTo>
                  <a:pt x="818103" y="419"/>
                  <a:pt x="1230923" y="411982"/>
                  <a:pt x="1230923" y="411982"/>
                </a:cubicBezTo>
                <a:cubicBezTo>
                  <a:pt x="1238040" y="421611"/>
                  <a:pt x="1641649" y="826477"/>
                  <a:pt x="1846384" y="826477"/>
                </a:cubicBezTo>
                <a:cubicBezTo>
                  <a:pt x="2051119" y="826477"/>
                  <a:pt x="2255226" y="619229"/>
                  <a:pt x="2459334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B1B6CB6-3AAC-4694-899B-47A9A30D665C}"/>
              </a:ext>
            </a:extLst>
          </p:cNvPr>
          <p:cNvSpPr/>
          <p:nvPr/>
        </p:nvSpPr>
        <p:spPr>
          <a:xfrm>
            <a:off x="618454" y="2710721"/>
            <a:ext cx="4207204" cy="812297"/>
          </a:xfrm>
          <a:custGeom>
            <a:avLst/>
            <a:gdLst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334" h="821453">
                <a:moveTo>
                  <a:pt x="0" y="411983"/>
                </a:moveTo>
                <a:cubicBezTo>
                  <a:pt x="135234" y="205991"/>
                  <a:pt x="270468" y="0"/>
                  <a:pt x="406958" y="0"/>
                </a:cubicBezTo>
                <a:cubicBezTo>
                  <a:pt x="543448" y="0"/>
                  <a:pt x="818940" y="411983"/>
                  <a:pt x="818940" y="411983"/>
                </a:cubicBezTo>
                <a:cubicBezTo>
                  <a:pt x="825640" y="425799"/>
                  <a:pt x="1094014" y="821872"/>
                  <a:pt x="1230923" y="821453"/>
                </a:cubicBezTo>
                <a:cubicBezTo>
                  <a:pt x="1367832" y="821034"/>
                  <a:pt x="1640393" y="409471"/>
                  <a:pt x="1640393" y="409471"/>
                </a:cubicBezTo>
                <a:cubicBezTo>
                  <a:pt x="1649185" y="405702"/>
                  <a:pt x="1915886" y="-419"/>
                  <a:pt x="2052376" y="0"/>
                </a:cubicBezTo>
                <a:cubicBezTo>
                  <a:pt x="2188866" y="419"/>
                  <a:pt x="2324100" y="206201"/>
                  <a:pt x="2459334" y="41198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5D006DC-49E5-4A7A-AE58-1CB9382F16DA}"/>
              </a:ext>
            </a:extLst>
          </p:cNvPr>
          <p:cNvSpPr/>
          <p:nvPr/>
        </p:nvSpPr>
        <p:spPr>
          <a:xfrm flipV="1">
            <a:off x="622300" y="2702822"/>
            <a:ext cx="4207204" cy="813787"/>
          </a:xfrm>
          <a:custGeom>
            <a:avLst/>
            <a:gdLst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  <a:gd name="connsiteX0" fmla="*/ 0 w 2459334"/>
              <a:gd name="connsiteY0" fmla="*/ 411983 h 821453"/>
              <a:gd name="connsiteX1" fmla="*/ 406958 w 2459334"/>
              <a:gd name="connsiteY1" fmla="*/ 0 h 821453"/>
              <a:gd name="connsiteX2" fmla="*/ 818940 w 2459334"/>
              <a:gd name="connsiteY2" fmla="*/ 411983 h 821453"/>
              <a:gd name="connsiteX3" fmla="*/ 1230923 w 2459334"/>
              <a:gd name="connsiteY3" fmla="*/ 821453 h 821453"/>
              <a:gd name="connsiteX4" fmla="*/ 1640393 w 2459334"/>
              <a:gd name="connsiteY4" fmla="*/ 409471 h 821453"/>
              <a:gd name="connsiteX5" fmla="*/ 2052376 w 2459334"/>
              <a:gd name="connsiteY5" fmla="*/ 0 h 821453"/>
              <a:gd name="connsiteX6" fmla="*/ 2459334 w 2459334"/>
              <a:gd name="connsiteY6" fmla="*/ 411983 h 82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59334" h="821453">
                <a:moveTo>
                  <a:pt x="0" y="411983"/>
                </a:moveTo>
                <a:cubicBezTo>
                  <a:pt x="135234" y="205991"/>
                  <a:pt x="270468" y="0"/>
                  <a:pt x="406958" y="0"/>
                </a:cubicBezTo>
                <a:cubicBezTo>
                  <a:pt x="543448" y="0"/>
                  <a:pt x="818940" y="411983"/>
                  <a:pt x="818940" y="411983"/>
                </a:cubicBezTo>
                <a:cubicBezTo>
                  <a:pt x="825640" y="425799"/>
                  <a:pt x="1094014" y="821872"/>
                  <a:pt x="1230923" y="821453"/>
                </a:cubicBezTo>
                <a:cubicBezTo>
                  <a:pt x="1367832" y="821034"/>
                  <a:pt x="1640393" y="409471"/>
                  <a:pt x="1640393" y="409471"/>
                </a:cubicBezTo>
                <a:cubicBezTo>
                  <a:pt x="1649185" y="405702"/>
                  <a:pt x="1915886" y="-419"/>
                  <a:pt x="2052376" y="0"/>
                </a:cubicBezTo>
                <a:cubicBezTo>
                  <a:pt x="2188866" y="419"/>
                  <a:pt x="2324100" y="206201"/>
                  <a:pt x="2459334" y="411983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C6E42D51-61F8-4D6B-9472-6F2476B9DC69}"/>
              </a:ext>
            </a:extLst>
          </p:cNvPr>
          <p:cNvSpPr/>
          <p:nvPr/>
        </p:nvSpPr>
        <p:spPr>
          <a:xfrm>
            <a:off x="614157" y="5109531"/>
            <a:ext cx="4211501" cy="407390"/>
          </a:xfrm>
          <a:custGeom>
            <a:avLst/>
            <a:gdLst>
              <a:gd name="connsiteX0" fmla="*/ 0 w 2461846"/>
              <a:gd name="connsiteY0" fmla="*/ 409470 h 411982"/>
              <a:gd name="connsiteX1" fmla="*/ 1230923 w 2461846"/>
              <a:gd name="connsiteY1" fmla="*/ 0 h 411982"/>
              <a:gd name="connsiteX2" fmla="*/ 2461846 w 2461846"/>
              <a:gd name="connsiteY2" fmla="*/ 411982 h 41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411982">
                <a:moveTo>
                  <a:pt x="0" y="409470"/>
                </a:moveTo>
                <a:cubicBezTo>
                  <a:pt x="410307" y="204525"/>
                  <a:pt x="820615" y="-419"/>
                  <a:pt x="1230923" y="0"/>
                </a:cubicBezTo>
                <a:cubicBezTo>
                  <a:pt x="1641231" y="419"/>
                  <a:pt x="2051538" y="206200"/>
                  <a:pt x="2461846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BF0469B-1D3C-427E-A623-427DA4F817C0}"/>
              </a:ext>
            </a:extLst>
          </p:cNvPr>
          <p:cNvSpPr/>
          <p:nvPr/>
        </p:nvSpPr>
        <p:spPr>
          <a:xfrm flipV="1">
            <a:off x="611593" y="5521512"/>
            <a:ext cx="4211501" cy="408547"/>
          </a:xfrm>
          <a:custGeom>
            <a:avLst/>
            <a:gdLst>
              <a:gd name="connsiteX0" fmla="*/ 0 w 2461846"/>
              <a:gd name="connsiteY0" fmla="*/ 409470 h 411982"/>
              <a:gd name="connsiteX1" fmla="*/ 1230923 w 2461846"/>
              <a:gd name="connsiteY1" fmla="*/ 0 h 411982"/>
              <a:gd name="connsiteX2" fmla="*/ 2461846 w 2461846"/>
              <a:gd name="connsiteY2" fmla="*/ 411982 h 411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846" h="411982">
                <a:moveTo>
                  <a:pt x="0" y="409470"/>
                </a:moveTo>
                <a:cubicBezTo>
                  <a:pt x="410307" y="204525"/>
                  <a:pt x="820615" y="-419"/>
                  <a:pt x="1230923" y="0"/>
                </a:cubicBezTo>
                <a:cubicBezTo>
                  <a:pt x="1641231" y="419"/>
                  <a:pt x="2051538" y="206200"/>
                  <a:pt x="2461846" y="411982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8D78EC-682C-456B-AE50-EFF0866DCD53}"/>
              </a:ext>
            </a:extLst>
          </p:cNvPr>
          <p:cNvGrpSpPr/>
          <p:nvPr/>
        </p:nvGrpSpPr>
        <p:grpSpPr>
          <a:xfrm>
            <a:off x="572734" y="5468717"/>
            <a:ext cx="4297362" cy="91440"/>
            <a:chOff x="572734" y="5468717"/>
            <a:chExt cx="4297362" cy="9144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6147D0BD-2949-4443-B70A-E1B44669E34C}"/>
                </a:ext>
              </a:extLst>
            </p:cNvPr>
            <p:cNvSpPr/>
            <p:nvPr/>
          </p:nvSpPr>
          <p:spPr>
            <a:xfrm>
              <a:off x="572734" y="546871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7595CF2-FB8E-41AE-BF8F-D1BDC6927C9C}"/>
                </a:ext>
              </a:extLst>
            </p:cNvPr>
            <p:cNvSpPr/>
            <p:nvPr/>
          </p:nvSpPr>
          <p:spPr>
            <a:xfrm>
              <a:off x="4778656" y="5468717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FD48E1-7B5F-4E1A-809D-DAAAB54B86C9}"/>
              </a:ext>
            </a:extLst>
          </p:cNvPr>
          <p:cNvGrpSpPr/>
          <p:nvPr/>
        </p:nvGrpSpPr>
        <p:grpSpPr>
          <a:xfrm>
            <a:off x="567987" y="4271549"/>
            <a:ext cx="4297362" cy="91440"/>
            <a:chOff x="567987" y="4271549"/>
            <a:chExt cx="4297362" cy="9144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F245FF0-D1F3-4E87-8021-F4FAB9798670}"/>
                </a:ext>
              </a:extLst>
            </p:cNvPr>
            <p:cNvSpPr/>
            <p:nvPr/>
          </p:nvSpPr>
          <p:spPr>
            <a:xfrm>
              <a:off x="567987" y="4271549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EB95CE3-93D1-4073-9059-0BB54207D537}"/>
                </a:ext>
              </a:extLst>
            </p:cNvPr>
            <p:cNvSpPr/>
            <p:nvPr/>
          </p:nvSpPr>
          <p:spPr>
            <a:xfrm>
              <a:off x="4773909" y="4271549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D6F229F-C498-41CA-A8B9-05A8D1784A36}"/>
              </a:ext>
            </a:extLst>
          </p:cNvPr>
          <p:cNvGrpSpPr/>
          <p:nvPr/>
        </p:nvGrpSpPr>
        <p:grpSpPr>
          <a:xfrm>
            <a:off x="567987" y="3057154"/>
            <a:ext cx="4297362" cy="91440"/>
            <a:chOff x="567987" y="3057154"/>
            <a:chExt cx="4297362" cy="914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BE1A711-9BB2-43F9-90C6-4E4617F4E3B0}"/>
                </a:ext>
              </a:extLst>
            </p:cNvPr>
            <p:cNvSpPr/>
            <p:nvPr/>
          </p:nvSpPr>
          <p:spPr>
            <a:xfrm>
              <a:off x="567987" y="3057154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4B69DCF-5A0F-4D2B-9329-470B0F459332}"/>
                </a:ext>
              </a:extLst>
            </p:cNvPr>
            <p:cNvSpPr/>
            <p:nvPr/>
          </p:nvSpPr>
          <p:spPr>
            <a:xfrm>
              <a:off x="4773909" y="3057154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C7D2E04-0E31-4858-B9A5-E3005682E8BE}"/>
              </a:ext>
            </a:extLst>
          </p:cNvPr>
          <p:cNvGrpSpPr/>
          <p:nvPr/>
        </p:nvGrpSpPr>
        <p:grpSpPr>
          <a:xfrm>
            <a:off x="363352" y="4512318"/>
            <a:ext cx="4677686" cy="956399"/>
            <a:chOff x="365320" y="1592340"/>
            <a:chExt cx="4677686" cy="95639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7DC576-095A-4DB4-8F3A-49AE0A432106}"/>
                </a:ext>
              </a:extLst>
            </p:cNvPr>
            <p:cNvSpPr txBox="1"/>
            <p:nvPr/>
          </p:nvSpPr>
          <p:spPr>
            <a:xfrm>
              <a:off x="365320" y="1592340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Node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A4B262B-5836-48EF-A58A-B51958EF9FAC}"/>
                </a:ext>
              </a:extLst>
            </p:cNvPr>
            <p:cNvSpPr txBox="1"/>
            <p:nvPr/>
          </p:nvSpPr>
          <p:spPr>
            <a:xfrm>
              <a:off x="4104929" y="1592340"/>
              <a:ext cx="938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Node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0035B10-8F06-4B3B-AD29-DECAA73B8911}"/>
                </a:ext>
              </a:extLst>
            </p:cNvPr>
            <p:cNvCxnSpPr>
              <a:cxnSpLocks/>
              <a:endCxn id="3" idx="0"/>
            </p:cNvCxnSpPr>
            <p:nvPr/>
          </p:nvCxnSpPr>
          <p:spPr>
            <a:xfrm flipH="1">
              <a:off x="620422" y="2020936"/>
              <a:ext cx="130350" cy="52780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C07DA49-92DB-4B4A-8A79-73B67067BA45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>
              <a:off x="4706754" y="2020936"/>
              <a:ext cx="119590" cy="52780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C598013-498F-414F-AF85-9B79132E1E3B}"/>
                  </a:ext>
                </a:extLst>
              </p:cNvPr>
              <p:cNvSpPr/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3C598013-498F-414F-AF85-9B79132E1E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8" y="5015984"/>
                <a:ext cx="913327" cy="9538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709BA21-9C4B-4D4B-9906-79570721F348}"/>
                  </a:ext>
                </a:extLst>
              </p:cNvPr>
              <p:cNvSpPr/>
              <p:nvPr/>
            </p:nvSpPr>
            <p:spPr>
              <a:xfrm>
                <a:off x="6470970" y="3871570"/>
                <a:ext cx="995081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709BA21-9C4B-4D4B-9906-79570721F3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970" y="3871570"/>
                <a:ext cx="99508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0CD450F-53C0-4E23-A0B2-C5089A482650}"/>
                  </a:ext>
                </a:extLst>
              </p:cNvPr>
              <p:cNvSpPr/>
              <p:nvPr/>
            </p:nvSpPr>
            <p:spPr>
              <a:xfrm>
                <a:off x="6511846" y="2609651"/>
                <a:ext cx="913327" cy="953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4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8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48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0CD450F-53C0-4E23-A0B2-C5089A4826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846" y="2609651"/>
                <a:ext cx="913327" cy="9538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1502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00069 -0.1752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77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17524 L -0.00018 -0.34861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86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7" grpId="0" animBg="1"/>
      <p:bldP spid="47" grpId="1" animBg="1"/>
      <p:bldP spid="48" grpId="0" animBg="1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End Conditions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96298"/>
              </p:ext>
            </p:extLst>
          </p:nvPr>
        </p:nvGraphicFramePr>
        <p:xfrm>
          <a:off x="285749" y="1609725"/>
          <a:ext cx="8524875" cy="442912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41625">
                  <a:extLst>
                    <a:ext uri="{9D8B030D-6E8A-4147-A177-3AD203B41FA5}">
                      <a16:colId xmlns:a16="http://schemas.microsoft.com/office/drawing/2014/main" val="2089913742"/>
                    </a:ext>
                  </a:extLst>
                </a:gridCol>
                <a:gridCol w="2841625">
                  <a:extLst>
                    <a:ext uri="{9D8B030D-6E8A-4147-A177-3AD203B41FA5}">
                      <a16:colId xmlns:a16="http://schemas.microsoft.com/office/drawing/2014/main" val="692875674"/>
                    </a:ext>
                  </a:extLst>
                </a:gridCol>
                <a:gridCol w="2841625">
                  <a:extLst>
                    <a:ext uri="{9D8B030D-6E8A-4147-A177-3AD203B41FA5}">
                      <a16:colId xmlns:a16="http://schemas.microsoft.com/office/drawing/2014/main" val="1532651245"/>
                    </a:ext>
                  </a:extLst>
                </a:gridCol>
              </a:tblGrid>
              <a:tr h="1476375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Closed</a:t>
                      </a:r>
                      <a:r>
                        <a:rPr lang="en-US" sz="3600" b="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Pipe</a:t>
                      </a:r>
                      <a:endParaRPr lang="en-US" sz="3600" b="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97147"/>
                  </a:ext>
                </a:extLst>
              </a:tr>
              <a:tr h="1476375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Open 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0645584"/>
                  </a:ext>
                </a:extLst>
              </a:tr>
              <a:tr h="1476375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String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452848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DC8BB7D-13C4-43CA-93D2-571EE3876CFC}"/>
              </a:ext>
            </a:extLst>
          </p:cNvPr>
          <p:cNvSpPr/>
          <p:nvPr/>
        </p:nvSpPr>
        <p:spPr>
          <a:xfrm>
            <a:off x="3829079" y="1989113"/>
            <a:ext cx="1438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11F2B-0EA7-44AF-A446-EA11AA35CC06}"/>
              </a:ext>
            </a:extLst>
          </p:cNvPr>
          <p:cNvSpPr/>
          <p:nvPr/>
        </p:nvSpPr>
        <p:spPr>
          <a:xfrm>
            <a:off x="3829079" y="4952523"/>
            <a:ext cx="1438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03094-9D9C-47D5-8247-5B7758E57CDF}"/>
              </a:ext>
            </a:extLst>
          </p:cNvPr>
          <p:cNvSpPr/>
          <p:nvPr/>
        </p:nvSpPr>
        <p:spPr>
          <a:xfrm>
            <a:off x="6674803" y="4952523"/>
            <a:ext cx="1438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BD9DED-11A6-4B84-BD82-C74B5E7DB07D}"/>
              </a:ext>
            </a:extLst>
          </p:cNvPr>
          <p:cNvSpPr/>
          <p:nvPr/>
        </p:nvSpPr>
        <p:spPr>
          <a:xfrm>
            <a:off x="3416305" y="3470818"/>
            <a:ext cx="2263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Antinode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A1E297-D2BD-4B72-9E5C-529E7079B870}"/>
              </a:ext>
            </a:extLst>
          </p:cNvPr>
          <p:cNvSpPr/>
          <p:nvPr/>
        </p:nvSpPr>
        <p:spPr>
          <a:xfrm>
            <a:off x="6262029" y="3470818"/>
            <a:ext cx="2263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Antinode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B443C-A44E-42FB-BA26-A47B136438B6}"/>
              </a:ext>
            </a:extLst>
          </p:cNvPr>
          <p:cNvSpPr/>
          <p:nvPr/>
        </p:nvSpPr>
        <p:spPr>
          <a:xfrm>
            <a:off x="6262028" y="1997141"/>
            <a:ext cx="2263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Antinode</a:t>
            </a:r>
          </a:p>
        </p:txBody>
      </p:sp>
    </p:spTree>
    <p:extLst>
      <p:ext uri="{BB962C8B-B14F-4D97-AF65-F5344CB8AC3E}">
        <p14:creationId xmlns:p14="http://schemas.microsoft.com/office/powerpoint/2010/main" val="13939945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FE0A2A-03B8-4EAB-917B-DBBA93C9CDDB}"/>
              </a:ext>
            </a:extLst>
          </p:cNvPr>
          <p:cNvGrpSpPr/>
          <p:nvPr/>
        </p:nvGrpSpPr>
        <p:grpSpPr>
          <a:xfrm>
            <a:off x="6307777" y="3222977"/>
            <a:ext cx="2463180" cy="832980"/>
            <a:chOff x="6307777" y="3222977"/>
            <a:chExt cx="2463180" cy="832980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BB5B512-EEAF-41AA-8DFF-FFE45F00FDB7}"/>
                </a:ext>
              </a:extLst>
            </p:cNvPr>
            <p:cNvSpPr/>
            <p:nvPr/>
          </p:nvSpPr>
          <p:spPr>
            <a:xfrm>
              <a:off x="6307777" y="3229480"/>
              <a:ext cx="2459334" cy="826477"/>
            </a:xfrm>
            <a:custGeom>
              <a:avLst/>
              <a:gdLst>
                <a:gd name="connsiteX0" fmla="*/ 0 w 2459334"/>
                <a:gd name="connsiteY0" fmla="*/ 409470 h 826477"/>
                <a:gd name="connsiteX1" fmla="*/ 612949 w 2459334"/>
                <a:gd name="connsiteY1" fmla="*/ 0 h 826477"/>
                <a:gd name="connsiteX2" fmla="*/ 1230923 w 2459334"/>
                <a:gd name="connsiteY2" fmla="*/ 411982 h 826477"/>
                <a:gd name="connsiteX3" fmla="*/ 1846384 w 2459334"/>
                <a:gd name="connsiteY3" fmla="*/ 826477 h 826477"/>
                <a:gd name="connsiteX4" fmla="*/ 2459334 w 2459334"/>
                <a:gd name="connsiteY4" fmla="*/ 411982 h 826477"/>
                <a:gd name="connsiteX0" fmla="*/ 0 w 2459334"/>
                <a:gd name="connsiteY0" fmla="*/ 409470 h 826477"/>
                <a:gd name="connsiteX1" fmla="*/ 612949 w 2459334"/>
                <a:gd name="connsiteY1" fmla="*/ 0 h 826477"/>
                <a:gd name="connsiteX2" fmla="*/ 1230923 w 2459334"/>
                <a:gd name="connsiteY2" fmla="*/ 411982 h 826477"/>
                <a:gd name="connsiteX3" fmla="*/ 1846384 w 2459334"/>
                <a:gd name="connsiteY3" fmla="*/ 826477 h 826477"/>
                <a:gd name="connsiteX4" fmla="*/ 2459334 w 2459334"/>
                <a:gd name="connsiteY4" fmla="*/ 411982 h 82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9334" h="826477">
                  <a:moveTo>
                    <a:pt x="0" y="409470"/>
                  </a:moveTo>
                  <a:cubicBezTo>
                    <a:pt x="203897" y="204525"/>
                    <a:pt x="407795" y="-419"/>
                    <a:pt x="612949" y="0"/>
                  </a:cubicBezTo>
                  <a:cubicBezTo>
                    <a:pt x="818103" y="419"/>
                    <a:pt x="1230923" y="411982"/>
                    <a:pt x="1230923" y="411982"/>
                  </a:cubicBezTo>
                  <a:cubicBezTo>
                    <a:pt x="1238040" y="421611"/>
                    <a:pt x="1641649" y="826477"/>
                    <a:pt x="1846384" y="826477"/>
                  </a:cubicBezTo>
                  <a:cubicBezTo>
                    <a:pt x="2051119" y="826477"/>
                    <a:pt x="2255226" y="619229"/>
                    <a:pt x="2459334" y="411982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BEE6DC7-5A5F-487A-91F3-49D6ED1A59C4}"/>
                </a:ext>
              </a:extLst>
            </p:cNvPr>
            <p:cNvSpPr/>
            <p:nvPr/>
          </p:nvSpPr>
          <p:spPr>
            <a:xfrm flipV="1">
              <a:off x="6311623" y="3222977"/>
              <a:ext cx="2459334" cy="822960"/>
            </a:xfrm>
            <a:custGeom>
              <a:avLst/>
              <a:gdLst>
                <a:gd name="connsiteX0" fmla="*/ 0 w 2459334"/>
                <a:gd name="connsiteY0" fmla="*/ 409470 h 826477"/>
                <a:gd name="connsiteX1" fmla="*/ 612949 w 2459334"/>
                <a:gd name="connsiteY1" fmla="*/ 0 h 826477"/>
                <a:gd name="connsiteX2" fmla="*/ 1230923 w 2459334"/>
                <a:gd name="connsiteY2" fmla="*/ 411982 h 826477"/>
                <a:gd name="connsiteX3" fmla="*/ 1846384 w 2459334"/>
                <a:gd name="connsiteY3" fmla="*/ 826477 h 826477"/>
                <a:gd name="connsiteX4" fmla="*/ 2459334 w 2459334"/>
                <a:gd name="connsiteY4" fmla="*/ 411982 h 826477"/>
                <a:gd name="connsiteX0" fmla="*/ 0 w 2459334"/>
                <a:gd name="connsiteY0" fmla="*/ 409470 h 826477"/>
                <a:gd name="connsiteX1" fmla="*/ 612949 w 2459334"/>
                <a:gd name="connsiteY1" fmla="*/ 0 h 826477"/>
                <a:gd name="connsiteX2" fmla="*/ 1230923 w 2459334"/>
                <a:gd name="connsiteY2" fmla="*/ 411982 h 826477"/>
                <a:gd name="connsiteX3" fmla="*/ 1846384 w 2459334"/>
                <a:gd name="connsiteY3" fmla="*/ 826477 h 826477"/>
                <a:gd name="connsiteX4" fmla="*/ 2459334 w 2459334"/>
                <a:gd name="connsiteY4" fmla="*/ 411982 h 82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9334" h="826477">
                  <a:moveTo>
                    <a:pt x="0" y="409470"/>
                  </a:moveTo>
                  <a:cubicBezTo>
                    <a:pt x="203897" y="204525"/>
                    <a:pt x="407795" y="-419"/>
                    <a:pt x="612949" y="0"/>
                  </a:cubicBezTo>
                  <a:cubicBezTo>
                    <a:pt x="818103" y="419"/>
                    <a:pt x="1230923" y="411982"/>
                    <a:pt x="1230923" y="411982"/>
                  </a:cubicBezTo>
                  <a:cubicBezTo>
                    <a:pt x="1238040" y="421611"/>
                    <a:pt x="1641649" y="826477"/>
                    <a:pt x="1846384" y="826477"/>
                  </a:cubicBezTo>
                  <a:cubicBezTo>
                    <a:pt x="2051119" y="826477"/>
                    <a:pt x="2255226" y="619229"/>
                    <a:pt x="2459334" y="411982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1F3014EC-415F-401F-8723-BF6AC8665177}"/>
              </a:ext>
            </a:extLst>
          </p:cNvPr>
          <p:cNvGraphicFramePr>
            <a:graphicFrameLocks noGrp="1"/>
          </p:cNvGraphicFramePr>
          <p:nvPr/>
        </p:nvGraphicFramePr>
        <p:xfrm>
          <a:off x="474305" y="3227037"/>
          <a:ext cx="2465528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1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382">
                  <a:extLst>
                    <a:ext uri="{9D8B030D-6E8A-4147-A177-3AD203B41FA5}">
                      <a16:colId xmlns:a16="http://schemas.microsoft.com/office/drawing/2014/main" val="243102238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69CB7E46-1D84-4877-B8D3-EAC806597D63}"/>
              </a:ext>
            </a:extLst>
          </p:cNvPr>
          <p:cNvGrpSpPr/>
          <p:nvPr/>
        </p:nvGrpSpPr>
        <p:grpSpPr>
          <a:xfrm>
            <a:off x="462829" y="3239075"/>
            <a:ext cx="2478087" cy="838835"/>
            <a:chOff x="462829" y="3239075"/>
            <a:chExt cx="2478087" cy="838835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7AD1E35-44ED-4D04-9EA0-02EC66B33C87}"/>
                </a:ext>
              </a:extLst>
            </p:cNvPr>
            <p:cNvSpPr/>
            <p:nvPr/>
          </p:nvSpPr>
          <p:spPr>
            <a:xfrm>
              <a:off x="473941" y="3239075"/>
              <a:ext cx="2466975" cy="825500"/>
            </a:xfrm>
            <a:custGeom>
              <a:avLst/>
              <a:gdLst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6975" h="825500">
                  <a:moveTo>
                    <a:pt x="0" y="0"/>
                  </a:moveTo>
                  <a:cubicBezTo>
                    <a:pt x="221985" y="7673"/>
                    <a:pt x="613598" y="412811"/>
                    <a:pt x="615950" y="415925"/>
                  </a:cubicBezTo>
                  <a:cubicBezTo>
                    <a:pt x="622300" y="424333"/>
                    <a:pt x="1029758" y="825500"/>
                    <a:pt x="1235075" y="825500"/>
                  </a:cubicBezTo>
                  <a:cubicBezTo>
                    <a:pt x="1440392" y="825500"/>
                    <a:pt x="1847850" y="415925"/>
                    <a:pt x="1847850" y="415925"/>
                  </a:cubicBezTo>
                  <a:cubicBezTo>
                    <a:pt x="1847056" y="414073"/>
                    <a:pt x="2241550" y="5027"/>
                    <a:pt x="2466975" y="31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69B9AA0-6AAA-4958-A27A-EA93AC499042}"/>
                </a:ext>
              </a:extLst>
            </p:cNvPr>
            <p:cNvSpPr/>
            <p:nvPr/>
          </p:nvSpPr>
          <p:spPr>
            <a:xfrm flipV="1">
              <a:off x="462829" y="3254950"/>
              <a:ext cx="2466975" cy="822960"/>
            </a:xfrm>
            <a:custGeom>
              <a:avLst/>
              <a:gdLst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  <a:gd name="connsiteX0" fmla="*/ 0 w 2466975"/>
                <a:gd name="connsiteY0" fmla="*/ 0 h 825500"/>
                <a:gd name="connsiteX1" fmla="*/ 615950 w 2466975"/>
                <a:gd name="connsiteY1" fmla="*/ 415925 h 825500"/>
                <a:gd name="connsiteX2" fmla="*/ 1235075 w 2466975"/>
                <a:gd name="connsiteY2" fmla="*/ 825500 h 825500"/>
                <a:gd name="connsiteX3" fmla="*/ 1847850 w 2466975"/>
                <a:gd name="connsiteY3" fmla="*/ 415925 h 825500"/>
                <a:gd name="connsiteX4" fmla="*/ 2466975 w 2466975"/>
                <a:gd name="connsiteY4" fmla="*/ 3175 h 82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6975" h="825500">
                  <a:moveTo>
                    <a:pt x="0" y="0"/>
                  </a:moveTo>
                  <a:cubicBezTo>
                    <a:pt x="221985" y="7673"/>
                    <a:pt x="613598" y="412811"/>
                    <a:pt x="615950" y="415925"/>
                  </a:cubicBezTo>
                  <a:cubicBezTo>
                    <a:pt x="622300" y="424333"/>
                    <a:pt x="1029758" y="825500"/>
                    <a:pt x="1235075" y="825500"/>
                  </a:cubicBezTo>
                  <a:cubicBezTo>
                    <a:pt x="1440392" y="825500"/>
                    <a:pt x="1847850" y="415925"/>
                    <a:pt x="1847850" y="415925"/>
                  </a:cubicBezTo>
                  <a:cubicBezTo>
                    <a:pt x="1847056" y="414073"/>
                    <a:pt x="2241550" y="5027"/>
                    <a:pt x="2466975" y="31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A5143935-FD4E-496B-B205-27F12499FA45}"/>
              </a:ext>
            </a:extLst>
          </p:cNvPr>
          <p:cNvGraphicFramePr>
            <a:graphicFrameLocks noGrp="1"/>
          </p:cNvGraphicFramePr>
          <p:nvPr/>
        </p:nvGraphicFramePr>
        <p:xfrm>
          <a:off x="3389718" y="3227769"/>
          <a:ext cx="2465529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1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1F1A3EBF-E682-4BFB-B6C9-CF18768832E4}"/>
              </a:ext>
            </a:extLst>
          </p:cNvPr>
          <p:cNvGrpSpPr/>
          <p:nvPr/>
        </p:nvGrpSpPr>
        <p:grpSpPr>
          <a:xfrm>
            <a:off x="3399158" y="3245904"/>
            <a:ext cx="2460625" cy="823273"/>
            <a:chOff x="3399158" y="3245904"/>
            <a:chExt cx="2460625" cy="823273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E42FBCC-18F8-46BE-A772-852E6B6DD245}"/>
                </a:ext>
              </a:extLst>
            </p:cNvPr>
            <p:cNvSpPr/>
            <p:nvPr/>
          </p:nvSpPr>
          <p:spPr>
            <a:xfrm>
              <a:off x="3399158" y="3250027"/>
              <a:ext cx="2460625" cy="819150"/>
            </a:xfrm>
            <a:custGeom>
              <a:avLst/>
              <a:gdLst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335"/>
                <a:gd name="connsiteX1" fmla="*/ 812800 w 2460625"/>
                <a:gd name="connsiteY1" fmla="*/ 0 h 819335"/>
                <a:gd name="connsiteX2" fmla="*/ 1631950 w 2460625"/>
                <a:gd name="connsiteY2" fmla="*/ 406400 h 819335"/>
                <a:gd name="connsiteX3" fmla="*/ 2460625 w 2460625"/>
                <a:gd name="connsiteY3" fmla="*/ 819150 h 819335"/>
                <a:gd name="connsiteX0" fmla="*/ 0 w 2460625"/>
                <a:gd name="connsiteY0" fmla="*/ 406400 h 819355"/>
                <a:gd name="connsiteX1" fmla="*/ 812800 w 2460625"/>
                <a:gd name="connsiteY1" fmla="*/ 0 h 819355"/>
                <a:gd name="connsiteX2" fmla="*/ 1631950 w 2460625"/>
                <a:gd name="connsiteY2" fmla="*/ 406400 h 819355"/>
                <a:gd name="connsiteX3" fmla="*/ 2460625 w 2460625"/>
                <a:gd name="connsiteY3" fmla="*/ 819150 h 819355"/>
                <a:gd name="connsiteX0" fmla="*/ 0 w 2460625"/>
                <a:gd name="connsiteY0" fmla="*/ 406400 h 819363"/>
                <a:gd name="connsiteX1" fmla="*/ 812800 w 2460625"/>
                <a:gd name="connsiteY1" fmla="*/ 0 h 819363"/>
                <a:gd name="connsiteX2" fmla="*/ 1631950 w 2460625"/>
                <a:gd name="connsiteY2" fmla="*/ 406400 h 819363"/>
                <a:gd name="connsiteX3" fmla="*/ 2460625 w 2460625"/>
                <a:gd name="connsiteY3" fmla="*/ 819150 h 819363"/>
                <a:gd name="connsiteX0" fmla="*/ 0 w 2460625"/>
                <a:gd name="connsiteY0" fmla="*/ 406400 h 819358"/>
                <a:gd name="connsiteX1" fmla="*/ 812800 w 2460625"/>
                <a:gd name="connsiteY1" fmla="*/ 0 h 819358"/>
                <a:gd name="connsiteX2" fmla="*/ 1631950 w 2460625"/>
                <a:gd name="connsiteY2" fmla="*/ 406400 h 819358"/>
                <a:gd name="connsiteX3" fmla="*/ 2460625 w 2460625"/>
                <a:gd name="connsiteY3" fmla="*/ 819150 h 819358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0625" h="819150">
                  <a:moveTo>
                    <a:pt x="0" y="406400"/>
                  </a:moveTo>
                  <a:cubicBezTo>
                    <a:pt x="270404" y="203200"/>
                    <a:pt x="540808" y="0"/>
                    <a:pt x="812800" y="0"/>
                  </a:cubicBezTo>
                  <a:cubicBezTo>
                    <a:pt x="1084792" y="0"/>
                    <a:pt x="1631950" y="406400"/>
                    <a:pt x="1631950" y="406400"/>
                  </a:cubicBezTo>
                  <a:cubicBezTo>
                    <a:pt x="1876425" y="575733"/>
                    <a:pt x="2225675" y="814917"/>
                    <a:pt x="2460625" y="81915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0C75790-FCF7-4E3C-B1F7-ABC60978841F}"/>
                </a:ext>
              </a:extLst>
            </p:cNvPr>
            <p:cNvSpPr/>
            <p:nvPr/>
          </p:nvSpPr>
          <p:spPr>
            <a:xfrm flipV="1">
              <a:off x="3405424" y="3245904"/>
              <a:ext cx="2443247" cy="823271"/>
            </a:xfrm>
            <a:custGeom>
              <a:avLst/>
              <a:gdLst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335"/>
                <a:gd name="connsiteX1" fmla="*/ 812800 w 2460625"/>
                <a:gd name="connsiteY1" fmla="*/ 0 h 819335"/>
                <a:gd name="connsiteX2" fmla="*/ 1631950 w 2460625"/>
                <a:gd name="connsiteY2" fmla="*/ 406400 h 819335"/>
                <a:gd name="connsiteX3" fmla="*/ 2460625 w 2460625"/>
                <a:gd name="connsiteY3" fmla="*/ 819150 h 819335"/>
                <a:gd name="connsiteX0" fmla="*/ 0 w 2460625"/>
                <a:gd name="connsiteY0" fmla="*/ 406400 h 819355"/>
                <a:gd name="connsiteX1" fmla="*/ 812800 w 2460625"/>
                <a:gd name="connsiteY1" fmla="*/ 0 h 819355"/>
                <a:gd name="connsiteX2" fmla="*/ 1631950 w 2460625"/>
                <a:gd name="connsiteY2" fmla="*/ 406400 h 819355"/>
                <a:gd name="connsiteX3" fmla="*/ 2460625 w 2460625"/>
                <a:gd name="connsiteY3" fmla="*/ 819150 h 819355"/>
                <a:gd name="connsiteX0" fmla="*/ 0 w 2460625"/>
                <a:gd name="connsiteY0" fmla="*/ 406400 h 819363"/>
                <a:gd name="connsiteX1" fmla="*/ 812800 w 2460625"/>
                <a:gd name="connsiteY1" fmla="*/ 0 h 819363"/>
                <a:gd name="connsiteX2" fmla="*/ 1631950 w 2460625"/>
                <a:gd name="connsiteY2" fmla="*/ 406400 h 819363"/>
                <a:gd name="connsiteX3" fmla="*/ 2460625 w 2460625"/>
                <a:gd name="connsiteY3" fmla="*/ 819150 h 819363"/>
                <a:gd name="connsiteX0" fmla="*/ 0 w 2460625"/>
                <a:gd name="connsiteY0" fmla="*/ 406400 h 819358"/>
                <a:gd name="connsiteX1" fmla="*/ 812800 w 2460625"/>
                <a:gd name="connsiteY1" fmla="*/ 0 h 819358"/>
                <a:gd name="connsiteX2" fmla="*/ 1631950 w 2460625"/>
                <a:gd name="connsiteY2" fmla="*/ 406400 h 819358"/>
                <a:gd name="connsiteX3" fmla="*/ 2460625 w 2460625"/>
                <a:gd name="connsiteY3" fmla="*/ 819150 h 819358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  <a:gd name="connsiteX0" fmla="*/ 0 w 2460625"/>
                <a:gd name="connsiteY0" fmla="*/ 406400 h 819150"/>
                <a:gd name="connsiteX1" fmla="*/ 812800 w 2460625"/>
                <a:gd name="connsiteY1" fmla="*/ 0 h 819150"/>
                <a:gd name="connsiteX2" fmla="*/ 1631950 w 2460625"/>
                <a:gd name="connsiteY2" fmla="*/ 406400 h 819150"/>
                <a:gd name="connsiteX3" fmla="*/ 2460625 w 2460625"/>
                <a:gd name="connsiteY3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0625" h="819150">
                  <a:moveTo>
                    <a:pt x="0" y="406400"/>
                  </a:moveTo>
                  <a:cubicBezTo>
                    <a:pt x="270404" y="203200"/>
                    <a:pt x="540808" y="0"/>
                    <a:pt x="812800" y="0"/>
                  </a:cubicBezTo>
                  <a:cubicBezTo>
                    <a:pt x="1084792" y="0"/>
                    <a:pt x="1631950" y="406400"/>
                    <a:pt x="1631950" y="406400"/>
                  </a:cubicBezTo>
                  <a:cubicBezTo>
                    <a:pt x="1876425" y="575733"/>
                    <a:pt x="2225675" y="814917"/>
                    <a:pt x="2460625" y="81915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Title 1">
            <a:extLst>
              <a:ext uri="{FF2B5EF4-FFF2-40B4-BE49-F238E27FC236}">
                <a16:creationId xmlns:a16="http://schemas.microsoft.com/office/drawing/2014/main" id="{BF046C60-F77C-49F2-9AE9-89BC5DCF1AED}"/>
              </a:ext>
            </a:extLst>
          </p:cNvPr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Harmonics!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E54D32B-FCD0-4B1B-9DB3-9732E408355D}"/>
              </a:ext>
            </a:extLst>
          </p:cNvPr>
          <p:cNvGrpSpPr/>
          <p:nvPr/>
        </p:nvGrpSpPr>
        <p:grpSpPr>
          <a:xfrm>
            <a:off x="6307777" y="2142385"/>
            <a:ext cx="2463180" cy="829351"/>
            <a:chOff x="6307777" y="2142385"/>
            <a:chExt cx="2463180" cy="829351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9540EDD-31DF-4FB5-80A2-8B72DB205A2D}"/>
                </a:ext>
              </a:extLst>
            </p:cNvPr>
            <p:cNvSpPr/>
            <p:nvPr/>
          </p:nvSpPr>
          <p:spPr>
            <a:xfrm>
              <a:off x="6307777" y="2150283"/>
              <a:ext cx="2459334" cy="821453"/>
            </a:xfrm>
            <a:custGeom>
              <a:avLst/>
              <a:gdLst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9334" h="821453">
                  <a:moveTo>
                    <a:pt x="0" y="411983"/>
                  </a:moveTo>
                  <a:cubicBezTo>
                    <a:pt x="135234" y="205991"/>
                    <a:pt x="270468" y="0"/>
                    <a:pt x="406958" y="0"/>
                  </a:cubicBezTo>
                  <a:cubicBezTo>
                    <a:pt x="543448" y="0"/>
                    <a:pt x="818940" y="411983"/>
                    <a:pt x="818940" y="411983"/>
                  </a:cubicBezTo>
                  <a:cubicBezTo>
                    <a:pt x="825640" y="425799"/>
                    <a:pt x="1094014" y="821872"/>
                    <a:pt x="1230923" y="821453"/>
                  </a:cubicBezTo>
                  <a:cubicBezTo>
                    <a:pt x="1367832" y="821034"/>
                    <a:pt x="1640393" y="409471"/>
                    <a:pt x="1640393" y="409471"/>
                  </a:cubicBezTo>
                  <a:cubicBezTo>
                    <a:pt x="1649185" y="405702"/>
                    <a:pt x="1915886" y="-419"/>
                    <a:pt x="2052376" y="0"/>
                  </a:cubicBezTo>
                  <a:cubicBezTo>
                    <a:pt x="2188866" y="419"/>
                    <a:pt x="2324100" y="206201"/>
                    <a:pt x="2459334" y="411983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B928D64-56BC-4922-BDF5-E21F7A0449AD}"/>
                </a:ext>
              </a:extLst>
            </p:cNvPr>
            <p:cNvSpPr/>
            <p:nvPr/>
          </p:nvSpPr>
          <p:spPr>
            <a:xfrm flipV="1">
              <a:off x="6311623" y="2142385"/>
              <a:ext cx="2459334" cy="822960"/>
            </a:xfrm>
            <a:custGeom>
              <a:avLst/>
              <a:gdLst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  <a:gd name="connsiteX0" fmla="*/ 0 w 2459334"/>
                <a:gd name="connsiteY0" fmla="*/ 411983 h 821453"/>
                <a:gd name="connsiteX1" fmla="*/ 406958 w 2459334"/>
                <a:gd name="connsiteY1" fmla="*/ 0 h 821453"/>
                <a:gd name="connsiteX2" fmla="*/ 818940 w 2459334"/>
                <a:gd name="connsiteY2" fmla="*/ 411983 h 821453"/>
                <a:gd name="connsiteX3" fmla="*/ 1230923 w 2459334"/>
                <a:gd name="connsiteY3" fmla="*/ 821453 h 821453"/>
                <a:gd name="connsiteX4" fmla="*/ 1640393 w 2459334"/>
                <a:gd name="connsiteY4" fmla="*/ 409471 h 821453"/>
                <a:gd name="connsiteX5" fmla="*/ 2052376 w 2459334"/>
                <a:gd name="connsiteY5" fmla="*/ 0 h 821453"/>
                <a:gd name="connsiteX6" fmla="*/ 2459334 w 2459334"/>
                <a:gd name="connsiteY6" fmla="*/ 411983 h 82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9334" h="821453">
                  <a:moveTo>
                    <a:pt x="0" y="411983"/>
                  </a:moveTo>
                  <a:cubicBezTo>
                    <a:pt x="135234" y="205991"/>
                    <a:pt x="270468" y="0"/>
                    <a:pt x="406958" y="0"/>
                  </a:cubicBezTo>
                  <a:cubicBezTo>
                    <a:pt x="543448" y="0"/>
                    <a:pt x="818940" y="411983"/>
                    <a:pt x="818940" y="411983"/>
                  </a:cubicBezTo>
                  <a:cubicBezTo>
                    <a:pt x="825640" y="425799"/>
                    <a:pt x="1094014" y="821872"/>
                    <a:pt x="1230923" y="821453"/>
                  </a:cubicBezTo>
                  <a:cubicBezTo>
                    <a:pt x="1367832" y="821034"/>
                    <a:pt x="1640393" y="409471"/>
                    <a:pt x="1640393" y="409471"/>
                  </a:cubicBezTo>
                  <a:cubicBezTo>
                    <a:pt x="1649185" y="405702"/>
                    <a:pt x="1915886" y="-419"/>
                    <a:pt x="2052376" y="0"/>
                  </a:cubicBezTo>
                  <a:cubicBezTo>
                    <a:pt x="2188866" y="419"/>
                    <a:pt x="2324100" y="206201"/>
                    <a:pt x="2459334" y="411983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74167FB7-CB54-4072-9E7C-06479A23D545}"/>
              </a:ext>
            </a:extLst>
          </p:cNvPr>
          <p:cNvGraphicFramePr>
            <a:graphicFrameLocks noGrp="1"/>
          </p:cNvGraphicFramePr>
          <p:nvPr/>
        </p:nvGraphicFramePr>
        <p:xfrm>
          <a:off x="474305" y="2146445"/>
          <a:ext cx="2465532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180308661"/>
                    </a:ext>
                  </a:extLst>
                </a:gridCol>
                <a:gridCol w="41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45A9120-C628-4ED5-BC3E-CAEC60A9C7A3}"/>
              </a:ext>
            </a:extLst>
          </p:cNvPr>
          <p:cNvGrpSpPr/>
          <p:nvPr/>
        </p:nvGrpSpPr>
        <p:grpSpPr>
          <a:xfrm>
            <a:off x="470766" y="2159840"/>
            <a:ext cx="2474256" cy="825503"/>
            <a:chOff x="470766" y="2159840"/>
            <a:chExt cx="2474256" cy="825503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488DD88-5E6D-4562-AC65-2C47E3BCC911}"/>
                </a:ext>
              </a:extLst>
            </p:cNvPr>
            <p:cNvSpPr/>
            <p:nvPr/>
          </p:nvSpPr>
          <p:spPr>
            <a:xfrm>
              <a:off x="470766" y="2159840"/>
              <a:ext cx="2466975" cy="825503"/>
            </a:xfrm>
            <a:custGeom>
              <a:avLst/>
              <a:gdLst>
                <a:gd name="connsiteX0" fmla="*/ 0 w 2466975"/>
                <a:gd name="connsiteY0" fmla="*/ 0 h 825500"/>
                <a:gd name="connsiteX1" fmla="*/ 409575 w 2466975"/>
                <a:gd name="connsiteY1" fmla="*/ 415925 h 825500"/>
                <a:gd name="connsiteX2" fmla="*/ 825500 w 2466975"/>
                <a:gd name="connsiteY2" fmla="*/ 822325 h 825500"/>
                <a:gd name="connsiteX3" fmla="*/ 1235075 w 2466975"/>
                <a:gd name="connsiteY3" fmla="*/ 415925 h 825500"/>
                <a:gd name="connsiteX4" fmla="*/ 1647825 w 2466975"/>
                <a:gd name="connsiteY4" fmla="*/ 3175 h 825500"/>
                <a:gd name="connsiteX5" fmla="*/ 2057400 w 2466975"/>
                <a:gd name="connsiteY5" fmla="*/ 415925 h 825500"/>
                <a:gd name="connsiteX6" fmla="*/ 2466975 w 2466975"/>
                <a:gd name="connsiteY6" fmla="*/ 825500 h 825500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6975" h="825503">
                  <a:moveTo>
                    <a:pt x="0" y="3"/>
                  </a:moveTo>
                  <a:cubicBezTo>
                    <a:pt x="146050" y="-1055"/>
                    <a:pt x="392642" y="393174"/>
                    <a:pt x="409575" y="415928"/>
                  </a:cubicBezTo>
                  <a:cubicBezTo>
                    <a:pt x="426508" y="438682"/>
                    <a:pt x="656167" y="822328"/>
                    <a:pt x="825500" y="822328"/>
                  </a:cubicBezTo>
                  <a:cubicBezTo>
                    <a:pt x="994833" y="822328"/>
                    <a:pt x="1235075" y="415928"/>
                    <a:pt x="1235075" y="415928"/>
                  </a:cubicBezTo>
                  <a:cubicBezTo>
                    <a:pt x="1340379" y="279403"/>
                    <a:pt x="1485371" y="3178"/>
                    <a:pt x="1647825" y="3178"/>
                  </a:cubicBezTo>
                  <a:cubicBezTo>
                    <a:pt x="1810279" y="3178"/>
                    <a:pt x="2057400" y="415928"/>
                    <a:pt x="2057400" y="415928"/>
                  </a:cubicBezTo>
                  <a:cubicBezTo>
                    <a:pt x="2073275" y="435507"/>
                    <a:pt x="2338917" y="822857"/>
                    <a:pt x="2466975" y="825503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BC6EC9E-EF64-403E-BEB7-33E127E1846D}"/>
                </a:ext>
              </a:extLst>
            </p:cNvPr>
            <p:cNvSpPr/>
            <p:nvPr/>
          </p:nvSpPr>
          <p:spPr>
            <a:xfrm flipV="1">
              <a:off x="478047" y="2161111"/>
              <a:ext cx="2466975" cy="822960"/>
            </a:xfrm>
            <a:custGeom>
              <a:avLst/>
              <a:gdLst>
                <a:gd name="connsiteX0" fmla="*/ 0 w 2466975"/>
                <a:gd name="connsiteY0" fmla="*/ 0 h 825500"/>
                <a:gd name="connsiteX1" fmla="*/ 409575 w 2466975"/>
                <a:gd name="connsiteY1" fmla="*/ 415925 h 825500"/>
                <a:gd name="connsiteX2" fmla="*/ 825500 w 2466975"/>
                <a:gd name="connsiteY2" fmla="*/ 822325 h 825500"/>
                <a:gd name="connsiteX3" fmla="*/ 1235075 w 2466975"/>
                <a:gd name="connsiteY3" fmla="*/ 415925 h 825500"/>
                <a:gd name="connsiteX4" fmla="*/ 1647825 w 2466975"/>
                <a:gd name="connsiteY4" fmla="*/ 3175 h 825500"/>
                <a:gd name="connsiteX5" fmla="*/ 2057400 w 2466975"/>
                <a:gd name="connsiteY5" fmla="*/ 415925 h 825500"/>
                <a:gd name="connsiteX6" fmla="*/ 2466975 w 2466975"/>
                <a:gd name="connsiteY6" fmla="*/ 825500 h 825500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  <a:gd name="connsiteX0" fmla="*/ 0 w 2466975"/>
                <a:gd name="connsiteY0" fmla="*/ 3 h 825503"/>
                <a:gd name="connsiteX1" fmla="*/ 409575 w 2466975"/>
                <a:gd name="connsiteY1" fmla="*/ 415928 h 825503"/>
                <a:gd name="connsiteX2" fmla="*/ 825500 w 2466975"/>
                <a:gd name="connsiteY2" fmla="*/ 822328 h 825503"/>
                <a:gd name="connsiteX3" fmla="*/ 1235075 w 2466975"/>
                <a:gd name="connsiteY3" fmla="*/ 415928 h 825503"/>
                <a:gd name="connsiteX4" fmla="*/ 1647825 w 2466975"/>
                <a:gd name="connsiteY4" fmla="*/ 3178 h 825503"/>
                <a:gd name="connsiteX5" fmla="*/ 2057400 w 2466975"/>
                <a:gd name="connsiteY5" fmla="*/ 415928 h 825503"/>
                <a:gd name="connsiteX6" fmla="*/ 2466975 w 2466975"/>
                <a:gd name="connsiteY6" fmla="*/ 825503 h 82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66975" h="825503">
                  <a:moveTo>
                    <a:pt x="0" y="3"/>
                  </a:moveTo>
                  <a:cubicBezTo>
                    <a:pt x="146050" y="-1055"/>
                    <a:pt x="392642" y="393174"/>
                    <a:pt x="409575" y="415928"/>
                  </a:cubicBezTo>
                  <a:cubicBezTo>
                    <a:pt x="426508" y="438682"/>
                    <a:pt x="656167" y="822328"/>
                    <a:pt x="825500" y="822328"/>
                  </a:cubicBezTo>
                  <a:cubicBezTo>
                    <a:pt x="994833" y="822328"/>
                    <a:pt x="1235075" y="415928"/>
                    <a:pt x="1235075" y="415928"/>
                  </a:cubicBezTo>
                  <a:cubicBezTo>
                    <a:pt x="1340379" y="279403"/>
                    <a:pt x="1485371" y="3178"/>
                    <a:pt x="1647825" y="3178"/>
                  </a:cubicBezTo>
                  <a:cubicBezTo>
                    <a:pt x="1810279" y="3178"/>
                    <a:pt x="2057400" y="415928"/>
                    <a:pt x="2057400" y="415928"/>
                  </a:cubicBezTo>
                  <a:cubicBezTo>
                    <a:pt x="2073275" y="435507"/>
                    <a:pt x="2338917" y="822857"/>
                    <a:pt x="2466975" y="825503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8A43CC0F-208E-4D34-A529-5B5B443FC6B7}"/>
              </a:ext>
            </a:extLst>
          </p:cNvPr>
          <p:cNvGraphicFramePr>
            <a:graphicFrameLocks noGrp="1"/>
          </p:cNvGraphicFramePr>
          <p:nvPr/>
        </p:nvGraphicFramePr>
        <p:xfrm>
          <a:off x="3391094" y="2146445"/>
          <a:ext cx="2465530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93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F158B9D-DEAF-44BD-A027-AB2DA469CC76}"/>
              </a:ext>
            </a:extLst>
          </p:cNvPr>
          <p:cNvGrpSpPr/>
          <p:nvPr/>
        </p:nvGrpSpPr>
        <p:grpSpPr>
          <a:xfrm>
            <a:off x="3400535" y="2163714"/>
            <a:ext cx="2459831" cy="821531"/>
            <a:chOff x="3400535" y="2163714"/>
            <a:chExt cx="2459831" cy="821531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BEDCE60-2266-4006-A5F2-EEC3368DDEA1}"/>
                </a:ext>
              </a:extLst>
            </p:cNvPr>
            <p:cNvSpPr/>
            <p:nvPr/>
          </p:nvSpPr>
          <p:spPr>
            <a:xfrm>
              <a:off x="3400535" y="2163714"/>
              <a:ext cx="2459831" cy="821531"/>
            </a:xfrm>
            <a:custGeom>
              <a:avLst/>
              <a:gdLst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9831" h="821531">
                  <a:moveTo>
                    <a:pt x="0" y="409575"/>
                  </a:moveTo>
                  <a:cubicBezTo>
                    <a:pt x="160139" y="205978"/>
                    <a:pt x="320278" y="2381"/>
                    <a:pt x="483394" y="2381"/>
                  </a:cubicBezTo>
                  <a:cubicBezTo>
                    <a:pt x="646510" y="2381"/>
                    <a:pt x="978694" y="409575"/>
                    <a:pt x="978694" y="409575"/>
                  </a:cubicBezTo>
                  <a:cubicBezTo>
                    <a:pt x="1105297" y="550863"/>
                    <a:pt x="1307307" y="821531"/>
                    <a:pt x="1471613" y="821531"/>
                  </a:cubicBezTo>
                  <a:cubicBezTo>
                    <a:pt x="1635919" y="821531"/>
                    <a:pt x="1964531" y="409575"/>
                    <a:pt x="1964531" y="409575"/>
                  </a:cubicBezTo>
                  <a:cubicBezTo>
                    <a:pt x="1960563" y="413544"/>
                    <a:pt x="2268537" y="794"/>
                    <a:pt x="2459831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24DD844-C577-4EA5-98E5-6F77A5DFCBE1}"/>
                </a:ext>
              </a:extLst>
            </p:cNvPr>
            <p:cNvSpPr/>
            <p:nvPr/>
          </p:nvSpPr>
          <p:spPr>
            <a:xfrm flipV="1">
              <a:off x="3400535" y="2168145"/>
              <a:ext cx="2459831" cy="817100"/>
            </a:xfrm>
            <a:custGeom>
              <a:avLst/>
              <a:gdLst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  <a:gd name="connsiteX0" fmla="*/ 0 w 2459831"/>
                <a:gd name="connsiteY0" fmla="*/ 409575 h 821531"/>
                <a:gd name="connsiteX1" fmla="*/ 483394 w 2459831"/>
                <a:gd name="connsiteY1" fmla="*/ 2381 h 821531"/>
                <a:gd name="connsiteX2" fmla="*/ 978694 w 2459831"/>
                <a:gd name="connsiteY2" fmla="*/ 409575 h 821531"/>
                <a:gd name="connsiteX3" fmla="*/ 1471613 w 2459831"/>
                <a:gd name="connsiteY3" fmla="*/ 821531 h 821531"/>
                <a:gd name="connsiteX4" fmla="*/ 1964531 w 2459831"/>
                <a:gd name="connsiteY4" fmla="*/ 409575 h 821531"/>
                <a:gd name="connsiteX5" fmla="*/ 2459831 w 2459831"/>
                <a:gd name="connsiteY5" fmla="*/ 0 h 82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59831" h="821531">
                  <a:moveTo>
                    <a:pt x="0" y="409575"/>
                  </a:moveTo>
                  <a:cubicBezTo>
                    <a:pt x="160139" y="205978"/>
                    <a:pt x="320278" y="2381"/>
                    <a:pt x="483394" y="2381"/>
                  </a:cubicBezTo>
                  <a:cubicBezTo>
                    <a:pt x="646510" y="2381"/>
                    <a:pt x="978694" y="409575"/>
                    <a:pt x="978694" y="409575"/>
                  </a:cubicBezTo>
                  <a:cubicBezTo>
                    <a:pt x="1105297" y="550863"/>
                    <a:pt x="1307307" y="821531"/>
                    <a:pt x="1471613" y="821531"/>
                  </a:cubicBezTo>
                  <a:cubicBezTo>
                    <a:pt x="1635919" y="821531"/>
                    <a:pt x="1964531" y="409575"/>
                    <a:pt x="1964531" y="409575"/>
                  </a:cubicBezTo>
                  <a:cubicBezTo>
                    <a:pt x="1960563" y="413544"/>
                    <a:pt x="2268537" y="794"/>
                    <a:pt x="2459831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244C13B-45C3-4C87-89EC-45EC4CB82E00}"/>
              </a:ext>
            </a:extLst>
          </p:cNvPr>
          <p:cNvGrpSpPr/>
          <p:nvPr/>
        </p:nvGrpSpPr>
        <p:grpSpPr>
          <a:xfrm>
            <a:off x="6302701" y="4311910"/>
            <a:ext cx="2464410" cy="825134"/>
            <a:chOff x="6302701" y="4311910"/>
            <a:chExt cx="2464410" cy="825134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116CFAC-EF35-4B01-B559-D47BD4A768DB}"/>
                </a:ext>
              </a:extLst>
            </p:cNvPr>
            <p:cNvSpPr/>
            <p:nvPr/>
          </p:nvSpPr>
          <p:spPr>
            <a:xfrm>
              <a:off x="6305265" y="4311910"/>
              <a:ext cx="2461846" cy="411982"/>
            </a:xfrm>
            <a:custGeom>
              <a:avLst/>
              <a:gdLst>
                <a:gd name="connsiteX0" fmla="*/ 0 w 2461846"/>
                <a:gd name="connsiteY0" fmla="*/ 409470 h 411982"/>
                <a:gd name="connsiteX1" fmla="*/ 1230923 w 2461846"/>
                <a:gd name="connsiteY1" fmla="*/ 0 h 411982"/>
                <a:gd name="connsiteX2" fmla="*/ 2461846 w 2461846"/>
                <a:gd name="connsiteY2" fmla="*/ 411982 h 41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846" h="411982">
                  <a:moveTo>
                    <a:pt x="0" y="409470"/>
                  </a:moveTo>
                  <a:cubicBezTo>
                    <a:pt x="410307" y="204525"/>
                    <a:pt x="820615" y="-419"/>
                    <a:pt x="1230923" y="0"/>
                  </a:cubicBezTo>
                  <a:cubicBezTo>
                    <a:pt x="1641231" y="419"/>
                    <a:pt x="2051538" y="206200"/>
                    <a:pt x="2461846" y="411982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5D1132A8-AC2F-41F1-AB60-B7441B577F7F}"/>
                </a:ext>
              </a:extLst>
            </p:cNvPr>
            <p:cNvSpPr/>
            <p:nvPr/>
          </p:nvSpPr>
          <p:spPr>
            <a:xfrm flipV="1">
              <a:off x="6302701" y="4723892"/>
              <a:ext cx="2461846" cy="413152"/>
            </a:xfrm>
            <a:custGeom>
              <a:avLst/>
              <a:gdLst>
                <a:gd name="connsiteX0" fmla="*/ 0 w 2461846"/>
                <a:gd name="connsiteY0" fmla="*/ 409470 h 411982"/>
                <a:gd name="connsiteX1" fmla="*/ 1230923 w 2461846"/>
                <a:gd name="connsiteY1" fmla="*/ 0 h 411982"/>
                <a:gd name="connsiteX2" fmla="*/ 2461846 w 2461846"/>
                <a:gd name="connsiteY2" fmla="*/ 411982 h 411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61846" h="411982">
                  <a:moveTo>
                    <a:pt x="0" y="409470"/>
                  </a:moveTo>
                  <a:cubicBezTo>
                    <a:pt x="410307" y="204525"/>
                    <a:pt x="820615" y="-419"/>
                    <a:pt x="1230923" y="0"/>
                  </a:cubicBezTo>
                  <a:cubicBezTo>
                    <a:pt x="1641231" y="419"/>
                    <a:pt x="2051538" y="206200"/>
                    <a:pt x="2461846" y="411982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2" name="Table 91">
            <a:extLst>
              <a:ext uri="{FF2B5EF4-FFF2-40B4-BE49-F238E27FC236}">
                <a16:creationId xmlns:a16="http://schemas.microsoft.com/office/drawing/2014/main" id="{E391688D-1ABD-4417-9FC5-2B03524EC19A}"/>
              </a:ext>
            </a:extLst>
          </p:cNvPr>
          <p:cNvGraphicFramePr>
            <a:graphicFrameLocks noGrp="1"/>
          </p:cNvGraphicFramePr>
          <p:nvPr/>
        </p:nvGraphicFramePr>
        <p:xfrm>
          <a:off x="474305" y="4308351"/>
          <a:ext cx="2465528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32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5B5C6DDB-9DD3-4B56-891B-1A5A3D33EB95}"/>
              </a:ext>
            </a:extLst>
          </p:cNvPr>
          <p:cNvGrpSpPr/>
          <p:nvPr/>
        </p:nvGrpSpPr>
        <p:grpSpPr>
          <a:xfrm>
            <a:off x="470766" y="4322203"/>
            <a:ext cx="2470150" cy="832562"/>
            <a:chOff x="470766" y="4322203"/>
            <a:chExt cx="2470150" cy="832562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CDD03B6-FB32-42F5-BA3A-A23F6E340A6B}"/>
                </a:ext>
              </a:extLst>
            </p:cNvPr>
            <p:cNvSpPr/>
            <p:nvPr/>
          </p:nvSpPr>
          <p:spPr>
            <a:xfrm>
              <a:off x="470766" y="4322203"/>
              <a:ext cx="2470150" cy="828693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CAEA863-56D7-49D0-9761-47E0AE3913EC}"/>
                </a:ext>
              </a:extLst>
            </p:cNvPr>
            <p:cNvSpPr/>
            <p:nvPr/>
          </p:nvSpPr>
          <p:spPr>
            <a:xfrm flipV="1">
              <a:off x="470766" y="4322661"/>
              <a:ext cx="2470150" cy="832104"/>
            </a:xfrm>
            <a:custGeom>
              <a:avLst/>
              <a:gdLst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675"/>
                <a:gd name="connsiteX1" fmla="*/ 1238250 w 2470150"/>
                <a:gd name="connsiteY1" fmla="*/ 415925 h 828675"/>
                <a:gd name="connsiteX2" fmla="*/ 2470150 w 2470150"/>
                <a:gd name="connsiteY2" fmla="*/ 828675 h 828675"/>
                <a:gd name="connsiteX0" fmla="*/ 0 w 2470150"/>
                <a:gd name="connsiteY0" fmla="*/ 0 h 828701"/>
                <a:gd name="connsiteX1" fmla="*/ 1238250 w 2470150"/>
                <a:gd name="connsiteY1" fmla="*/ 415925 h 828701"/>
                <a:gd name="connsiteX2" fmla="*/ 2470150 w 2470150"/>
                <a:gd name="connsiteY2" fmla="*/ 828675 h 828701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  <a:gd name="connsiteX0" fmla="*/ 0 w 2470150"/>
                <a:gd name="connsiteY0" fmla="*/ 0 h 828693"/>
                <a:gd name="connsiteX1" fmla="*/ 1238250 w 2470150"/>
                <a:gd name="connsiteY1" fmla="*/ 415925 h 828693"/>
                <a:gd name="connsiteX2" fmla="*/ 2470150 w 2470150"/>
                <a:gd name="connsiteY2" fmla="*/ 828675 h 828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70150" h="828693">
                  <a:moveTo>
                    <a:pt x="0" y="0"/>
                  </a:moveTo>
                  <a:cubicBezTo>
                    <a:pt x="438944" y="2911"/>
                    <a:pt x="1226851" y="407176"/>
                    <a:pt x="1238250" y="415925"/>
                  </a:cubicBezTo>
                  <a:cubicBezTo>
                    <a:pt x="1247528" y="423046"/>
                    <a:pt x="2004747" y="831850"/>
                    <a:pt x="2470150" y="828675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AF7A436D-1940-485F-BABE-FF6B37507257}"/>
              </a:ext>
            </a:extLst>
          </p:cNvPr>
          <p:cNvGraphicFramePr>
            <a:graphicFrameLocks noGrp="1"/>
          </p:cNvGraphicFramePr>
          <p:nvPr/>
        </p:nvGraphicFramePr>
        <p:xfrm>
          <a:off x="3393117" y="4308351"/>
          <a:ext cx="2465529" cy="8563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6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6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0856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52B0AC22-6732-4CED-AF31-D5A0AC25FC86}"/>
              </a:ext>
            </a:extLst>
          </p:cNvPr>
          <p:cNvGrpSpPr/>
          <p:nvPr/>
        </p:nvGrpSpPr>
        <p:grpSpPr>
          <a:xfrm>
            <a:off x="3388272" y="4316548"/>
            <a:ext cx="2471820" cy="842524"/>
            <a:chOff x="3388272" y="4316548"/>
            <a:chExt cx="2471820" cy="842524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9A092F5-4404-4D0B-B5D9-809D7C82DBA1}"/>
                </a:ext>
              </a:extLst>
            </p:cNvPr>
            <p:cNvSpPr/>
            <p:nvPr/>
          </p:nvSpPr>
          <p:spPr>
            <a:xfrm>
              <a:off x="3388272" y="4316548"/>
              <a:ext cx="2466975" cy="409575"/>
            </a:xfrm>
            <a:custGeom>
              <a:avLst/>
              <a:gdLst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 h="409575">
                  <a:moveTo>
                    <a:pt x="0" y="409575"/>
                  </a:moveTo>
                  <a:cubicBezTo>
                    <a:pt x="750887" y="177800"/>
                    <a:pt x="1587500" y="12700"/>
                    <a:pt x="2466975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FD7ABD3-8E7F-49D2-89BF-68DEFC44E737}"/>
                </a:ext>
              </a:extLst>
            </p:cNvPr>
            <p:cNvSpPr/>
            <p:nvPr/>
          </p:nvSpPr>
          <p:spPr>
            <a:xfrm flipV="1">
              <a:off x="3393117" y="4724406"/>
              <a:ext cx="2466975" cy="434666"/>
            </a:xfrm>
            <a:custGeom>
              <a:avLst/>
              <a:gdLst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  <a:gd name="connsiteX0" fmla="*/ 0 w 2466975"/>
                <a:gd name="connsiteY0" fmla="*/ 409575 h 409575"/>
                <a:gd name="connsiteX1" fmla="*/ 2466975 w 2466975"/>
                <a:gd name="connsiteY1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 h="409575">
                  <a:moveTo>
                    <a:pt x="0" y="409575"/>
                  </a:moveTo>
                  <a:cubicBezTo>
                    <a:pt x="750887" y="177800"/>
                    <a:pt x="1587500" y="12700"/>
                    <a:pt x="2466975" y="0"/>
                  </a:cubicBezTo>
                </a:path>
              </a:pathLst>
            </a:cu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19050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3227C01D-16E3-4C4A-B75F-105306387094}"/>
              </a:ext>
            </a:extLst>
          </p:cNvPr>
          <p:cNvSpPr txBox="1"/>
          <p:nvPr/>
        </p:nvSpPr>
        <p:spPr>
          <a:xfrm>
            <a:off x="478047" y="1439686"/>
            <a:ext cx="245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Open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5C9E3E1-8E5A-48C8-9622-F4886164B3E4}"/>
              </a:ext>
            </a:extLst>
          </p:cNvPr>
          <p:cNvSpPr txBox="1"/>
          <p:nvPr/>
        </p:nvSpPr>
        <p:spPr>
          <a:xfrm>
            <a:off x="3403490" y="1439686"/>
            <a:ext cx="245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Closed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D228890-3165-4E49-85D2-ABD1B6CB0FF1}"/>
              </a:ext>
            </a:extLst>
          </p:cNvPr>
          <p:cNvSpPr txBox="1"/>
          <p:nvPr/>
        </p:nvSpPr>
        <p:spPr>
          <a:xfrm>
            <a:off x="6302701" y="1439686"/>
            <a:ext cx="2451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String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BDF537A-6239-4EBD-8DA5-AC4AAC93FC19}"/>
              </a:ext>
            </a:extLst>
          </p:cNvPr>
          <p:cNvGrpSpPr/>
          <p:nvPr/>
        </p:nvGrpSpPr>
        <p:grpSpPr>
          <a:xfrm>
            <a:off x="6265903" y="4678172"/>
            <a:ext cx="2544364" cy="91440"/>
            <a:chOff x="2261890" y="4263228"/>
            <a:chExt cx="2544364" cy="91440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8B968CA-D9EB-480C-BFDC-45388006DE46}"/>
                </a:ext>
              </a:extLst>
            </p:cNvPr>
            <p:cNvSpPr/>
            <p:nvPr/>
          </p:nvSpPr>
          <p:spPr>
            <a:xfrm>
              <a:off x="2261890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0C98B23-6942-4B5A-A7A8-7FA746CE03EC}"/>
                </a:ext>
              </a:extLst>
            </p:cNvPr>
            <p:cNvSpPr/>
            <p:nvPr/>
          </p:nvSpPr>
          <p:spPr>
            <a:xfrm>
              <a:off x="4714814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C440927-D9D3-4A72-9D8E-61185D15EA42}"/>
              </a:ext>
            </a:extLst>
          </p:cNvPr>
          <p:cNvGrpSpPr/>
          <p:nvPr/>
        </p:nvGrpSpPr>
        <p:grpSpPr>
          <a:xfrm>
            <a:off x="6265903" y="3588737"/>
            <a:ext cx="2544364" cy="91440"/>
            <a:chOff x="2261890" y="4263228"/>
            <a:chExt cx="2544364" cy="9144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8086155-ACE8-44CE-8010-D2E4ECD9693E}"/>
                </a:ext>
              </a:extLst>
            </p:cNvPr>
            <p:cNvSpPr/>
            <p:nvPr/>
          </p:nvSpPr>
          <p:spPr>
            <a:xfrm>
              <a:off x="2261890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F35F611-3474-4F28-930A-9439156FEA5A}"/>
                </a:ext>
              </a:extLst>
            </p:cNvPr>
            <p:cNvSpPr/>
            <p:nvPr/>
          </p:nvSpPr>
          <p:spPr>
            <a:xfrm>
              <a:off x="4714814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D3F31B-AB04-4DD0-BDD9-E4B943BFE9A3}"/>
              </a:ext>
            </a:extLst>
          </p:cNvPr>
          <p:cNvGrpSpPr/>
          <p:nvPr/>
        </p:nvGrpSpPr>
        <p:grpSpPr>
          <a:xfrm>
            <a:off x="6256397" y="2508145"/>
            <a:ext cx="2544364" cy="91440"/>
            <a:chOff x="2261890" y="4263228"/>
            <a:chExt cx="2544364" cy="9144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255ABD7-114B-417A-94CF-BD0BC898437D}"/>
                </a:ext>
              </a:extLst>
            </p:cNvPr>
            <p:cNvSpPr/>
            <p:nvPr/>
          </p:nvSpPr>
          <p:spPr>
            <a:xfrm>
              <a:off x="2261890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DBDA28A-5AFF-4C9D-AF9C-DAE04FFF4291}"/>
                </a:ext>
              </a:extLst>
            </p:cNvPr>
            <p:cNvSpPr/>
            <p:nvPr/>
          </p:nvSpPr>
          <p:spPr>
            <a:xfrm>
              <a:off x="4714814" y="4263228"/>
              <a:ext cx="91440" cy="9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959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22597</TotalTime>
  <Words>426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Ebrima</vt:lpstr>
      <vt:lpstr>Wingdings</vt:lpstr>
      <vt:lpstr>Retrospect</vt:lpstr>
      <vt:lpstr>Calculating Harmonics and Instruments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Calculating Harmonics and Instruments</dc:title>
  <dc:creator>Joe Cossette</dc:creator>
  <cp:lastModifiedBy>Joe Cossette</cp:lastModifiedBy>
  <cp:revision>206</cp:revision>
  <dcterms:created xsi:type="dcterms:W3CDTF">2014-08-31T00:23:19Z</dcterms:created>
  <dcterms:modified xsi:type="dcterms:W3CDTF">2020-12-03T04:50:54Z</dcterms:modified>
</cp:coreProperties>
</file>