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512" r:id="rId2"/>
    <p:sldId id="521" r:id="rId3"/>
    <p:sldId id="522" r:id="rId4"/>
    <p:sldId id="523" r:id="rId5"/>
    <p:sldId id="524" r:id="rId6"/>
    <p:sldId id="525" r:id="rId7"/>
    <p:sldId id="527" r:id="rId8"/>
    <p:sldId id="570" r:id="rId9"/>
    <p:sldId id="528" r:id="rId10"/>
    <p:sldId id="526" r:id="rId11"/>
    <p:sldId id="573" r:id="rId12"/>
    <p:sldId id="529" r:id="rId13"/>
    <p:sldId id="532" r:id="rId14"/>
    <p:sldId id="575" r:id="rId15"/>
    <p:sldId id="574" r:id="rId16"/>
    <p:sldId id="533" r:id="rId17"/>
    <p:sldId id="568" r:id="rId18"/>
    <p:sldId id="569" r:id="rId19"/>
    <p:sldId id="56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000"/>
    <a:srgbClr val="7030A0"/>
    <a:srgbClr val="9F5FCF"/>
    <a:srgbClr val="FF00FF"/>
    <a:srgbClr val="FFFF00"/>
    <a:srgbClr val="FF7D7D"/>
    <a:srgbClr val="002060"/>
    <a:srgbClr val="FECFC6"/>
    <a:srgbClr val="E2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29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gif"/><Relationship Id="rId7" Type="http://schemas.openxmlformats.org/officeDocument/2006/relationships/image" Target="../media/image8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2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" y="758952"/>
            <a:ext cx="7811096" cy="3566160"/>
          </a:xfrm>
        </p:spPr>
        <p:txBody>
          <a:bodyPr>
            <a:normAutofit/>
          </a:bodyPr>
          <a:lstStyle/>
          <a:p>
            <a:r>
              <a:rPr lang="en-US" sz="5400" dirty="0"/>
              <a:t>Wave Interference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Waves - Sound</a:t>
            </a:r>
          </a:p>
        </p:txBody>
      </p:sp>
    </p:spTree>
    <p:extLst>
      <p:ext uri="{BB962C8B-B14F-4D97-AF65-F5344CB8AC3E}">
        <p14:creationId xmlns:p14="http://schemas.microsoft.com/office/powerpoint/2010/main" val="107364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Sample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920240" y="1531726"/>
            <a:ext cx="5313944" cy="46679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E7A51A-D3C8-479E-9E3B-4C66F20B3D0F}"/>
              </a:ext>
            </a:extLst>
          </p:cNvPr>
          <p:cNvSpPr/>
          <p:nvPr/>
        </p:nvSpPr>
        <p:spPr>
          <a:xfrm>
            <a:off x="2121109" y="4591813"/>
            <a:ext cx="3631991" cy="640587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8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 from Multiple Sources</a:t>
            </a:r>
          </a:p>
        </p:txBody>
      </p:sp>
      <p:pic>
        <p:nvPicPr>
          <p:cNvPr id="3078" name="Picture 6" descr="Image result for sound interfer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6"/>
          <a:stretch/>
        </p:blipFill>
        <p:spPr bwMode="auto">
          <a:xfrm>
            <a:off x="776597" y="1949450"/>
            <a:ext cx="76200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EDC9F-2023-4DE5-96D0-F75990E9D2B4}"/>
              </a:ext>
            </a:extLst>
          </p:cNvPr>
          <p:cNvSpPr txBox="1"/>
          <p:nvPr/>
        </p:nvSpPr>
        <p:spPr>
          <a:xfrm>
            <a:off x="5101389" y="5120640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Destructive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775CD-C751-4444-BDBE-6FE521D1E85E}"/>
              </a:ext>
            </a:extLst>
          </p:cNvPr>
          <p:cNvSpPr txBox="1"/>
          <p:nvPr/>
        </p:nvSpPr>
        <p:spPr>
          <a:xfrm>
            <a:off x="1374807" y="5120640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Constructive</a:t>
            </a:r>
          </a:p>
        </p:txBody>
      </p:sp>
    </p:spTree>
    <p:extLst>
      <p:ext uri="{BB962C8B-B14F-4D97-AF65-F5344CB8AC3E}">
        <p14:creationId xmlns:p14="http://schemas.microsoft.com/office/powerpoint/2010/main" val="256144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Straight Connector 2051">
            <a:extLst>
              <a:ext uri="{FF2B5EF4-FFF2-40B4-BE49-F238E27FC236}">
                <a16:creationId xmlns:a16="http://schemas.microsoft.com/office/drawing/2014/main" id="{E5E4DB57-9A4F-45A8-9993-487232CCD043}"/>
              </a:ext>
            </a:extLst>
          </p:cNvPr>
          <p:cNvCxnSpPr/>
          <p:nvPr/>
        </p:nvCxnSpPr>
        <p:spPr>
          <a:xfrm>
            <a:off x="830847" y="1707783"/>
            <a:ext cx="0" cy="71769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>
            <a:extLst>
              <a:ext uri="{FF2B5EF4-FFF2-40B4-BE49-F238E27FC236}">
                <a16:creationId xmlns:a16="http://schemas.microsoft.com/office/drawing/2014/main" id="{261DFE9B-A581-40A2-A3BE-872EF131B4CE}"/>
              </a:ext>
            </a:extLst>
          </p:cNvPr>
          <p:cNvCxnSpPr/>
          <p:nvPr/>
        </p:nvCxnSpPr>
        <p:spPr>
          <a:xfrm>
            <a:off x="2014233" y="1707783"/>
            <a:ext cx="0" cy="72404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 Sound Interference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2273B8-0141-4D2A-BF34-87969354433E}"/>
              </a:ext>
            </a:extLst>
          </p:cNvPr>
          <p:cNvGrpSpPr/>
          <p:nvPr/>
        </p:nvGrpSpPr>
        <p:grpSpPr>
          <a:xfrm>
            <a:off x="289419" y="1680907"/>
            <a:ext cx="7652111" cy="771447"/>
            <a:chOff x="276719" y="1531726"/>
            <a:chExt cx="7652111" cy="7714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F37A45-D515-4B3B-8301-166C07A41B99}"/>
                </a:ext>
              </a:extLst>
            </p:cNvPr>
            <p:cNvGrpSpPr/>
            <p:nvPr/>
          </p:nvGrpSpPr>
          <p:grpSpPr>
            <a:xfrm>
              <a:off x="818149" y="1658046"/>
              <a:ext cx="7110681" cy="529845"/>
              <a:chOff x="-3158776" y="517788"/>
              <a:chExt cx="19456816" cy="14498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07EA624-F22E-415D-944C-A27D18D3C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9632" y="517788"/>
                <a:ext cx="9728408" cy="144980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D53AD28-C628-41E4-A7D9-3BA8EAB67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158776" y="517788"/>
                <a:ext cx="9728408" cy="1449806"/>
              </a:xfrm>
              <a:prstGeom prst="rect">
                <a:avLst/>
              </a:prstGeom>
            </p:spPr>
          </p:pic>
        </p:grp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FD819AE-4764-4808-B472-98F73885FC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8" t="14253" r="44105" b="12316"/>
            <a:stretch/>
          </p:blipFill>
          <p:spPr bwMode="auto">
            <a:xfrm>
              <a:off x="276719" y="1531726"/>
              <a:ext cx="541428" cy="771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E8D3E3-0764-46DB-B081-BD871DF08EE5}"/>
              </a:ext>
            </a:extLst>
          </p:cNvPr>
          <p:cNvGrpSpPr/>
          <p:nvPr/>
        </p:nvGrpSpPr>
        <p:grpSpPr>
          <a:xfrm>
            <a:off x="289419" y="1680907"/>
            <a:ext cx="7652111" cy="771447"/>
            <a:chOff x="276719" y="2422824"/>
            <a:chExt cx="7652111" cy="7714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B91E52-D79F-4646-858F-6AD6444E233D}"/>
                </a:ext>
              </a:extLst>
            </p:cNvPr>
            <p:cNvGrpSpPr/>
            <p:nvPr/>
          </p:nvGrpSpPr>
          <p:grpSpPr>
            <a:xfrm>
              <a:off x="818148" y="2549933"/>
              <a:ext cx="7110682" cy="529845"/>
              <a:chOff x="-3158776" y="530818"/>
              <a:chExt cx="19456818" cy="144980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C6B32AB-ED33-4571-B64E-E5C170F776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569633" y="530818"/>
                <a:ext cx="9728409" cy="144980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A2EFB09-386E-43D7-8F28-636CE1740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3158776" y="530818"/>
                <a:ext cx="9728409" cy="1449806"/>
              </a:xfrm>
              <a:prstGeom prst="rect">
                <a:avLst/>
              </a:prstGeom>
            </p:spPr>
          </p:pic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6867942-D9FC-40BC-9B4B-A0B782C41D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8" t="14253" r="44105" b="12316"/>
            <a:stretch/>
          </p:blipFill>
          <p:spPr bwMode="auto">
            <a:xfrm>
              <a:off x="276719" y="2422824"/>
              <a:ext cx="541428" cy="771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C48DDB-FFA2-486E-96FB-9FEF5EA03023}"/>
              </a:ext>
            </a:extLst>
          </p:cNvPr>
          <p:cNvCxnSpPr>
            <a:cxnSpLocks/>
          </p:cNvCxnSpPr>
          <p:nvPr/>
        </p:nvCxnSpPr>
        <p:spPr>
          <a:xfrm flipV="1">
            <a:off x="830847" y="1707783"/>
            <a:ext cx="1183387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>
            <a:extLst>
              <a:ext uri="{FF2B5EF4-FFF2-40B4-BE49-F238E27FC236}">
                <a16:creationId xmlns:a16="http://schemas.microsoft.com/office/drawing/2014/main" id="{BFA88C87-EB88-46FC-B84A-B80AF15AFE9C}"/>
              </a:ext>
            </a:extLst>
          </p:cNvPr>
          <p:cNvSpPr txBox="1"/>
          <p:nvPr/>
        </p:nvSpPr>
        <p:spPr>
          <a:xfrm>
            <a:off x="1256160" y="138268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/>
                </a:solidFill>
              </a:rPr>
              <a:t>λ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7EF7B4-0350-4A7B-B409-DDF4C034F3E6}"/>
              </a:ext>
            </a:extLst>
          </p:cNvPr>
          <p:cNvCxnSpPr>
            <a:cxnSpLocks/>
          </p:cNvCxnSpPr>
          <p:nvPr/>
        </p:nvCxnSpPr>
        <p:spPr>
          <a:xfrm>
            <a:off x="-2207214" y="2577733"/>
            <a:ext cx="3038061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4A9FD67-6F47-44F0-8F0B-4F4255EC2192}"/>
              </a:ext>
            </a:extLst>
          </p:cNvPr>
          <p:cNvSpPr/>
          <p:nvPr/>
        </p:nvSpPr>
        <p:spPr>
          <a:xfrm>
            <a:off x="-1" y="2502864"/>
            <a:ext cx="830847" cy="14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43">
            <a:extLst>
              <a:ext uri="{FF2B5EF4-FFF2-40B4-BE49-F238E27FC236}">
                <a16:creationId xmlns:a16="http://schemas.microsoft.com/office/drawing/2014/main" id="{8CBDADBF-71FC-4186-9DB7-C53EC8A0A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5849"/>
              </p:ext>
            </p:extLst>
          </p:nvPr>
        </p:nvGraphicFramePr>
        <p:xfrm>
          <a:off x="560133" y="3283996"/>
          <a:ext cx="5534297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379778636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26715756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72609894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65474928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86658585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80650391"/>
                    </a:ext>
                  </a:extLst>
                </a:gridCol>
                <a:gridCol w="1968137">
                  <a:extLst>
                    <a:ext uri="{9D8B030D-6E8A-4147-A177-3AD203B41FA5}">
                      <a16:colId xmlns:a16="http://schemas.microsoft.com/office/drawing/2014/main" val="327051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</a:t>
                      </a:r>
                      <a:r>
                        <a:rPr lang="el-GR" sz="1800" b="0" dirty="0"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λ</a:t>
                      </a:r>
                      <a:endParaRPr lang="en-US" sz="18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0.5</a:t>
                      </a:r>
                      <a:r>
                        <a:rPr lang="el-GR" sz="1800" b="0" dirty="0"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λ</a:t>
                      </a:r>
                      <a:endParaRPr lang="en-US" sz="18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r>
                        <a:rPr lang="el-GR" sz="1800" b="0" dirty="0"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λ</a:t>
                      </a:r>
                      <a:endParaRPr lang="en-US" sz="18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1.5</a:t>
                      </a:r>
                      <a:r>
                        <a:rPr lang="el-GR" sz="1800" b="0" dirty="0"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λ</a:t>
                      </a:r>
                      <a:endParaRPr lang="en-US" sz="18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r>
                        <a:rPr lang="el-GR" sz="1800" b="0" dirty="0"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λ</a:t>
                      </a:r>
                      <a:endParaRPr lang="en-US" sz="18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2.5</a:t>
                      </a:r>
                      <a:r>
                        <a:rPr lang="el-GR" sz="1800" b="0" dirty="0"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λ</a:t>
                      </a:r>
                      <a:endParaRPr lang="en-US" sz="18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Montserrat" panose="00000500000000000000" pitchFamily="50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1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Constructive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504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Destructive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171284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08BF4FB6-503D-4EE0-AD43-6878E74F8497}"/>
              </a:ext>
            </a:extLst>
          </p:cNvPr>
          <p:cNvSpPr txBox="1"/>
          <p:nvPr/>
        </p:nvSpPr>
        <p:spPr>
          <a:xfrm>
            <a:off x="733425" y="2783688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Path Difference =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49C3DE0-6020-43C5-9A68-CCEF0619D74C}"/>
              </a:ext>
            </a:extLst>
          </p:cNvPr>
          <p:cNvSpPr txBox="1"/>
          <p:nvPr/>
        </p:nvSpPr>
        <p:spPr>
          <a:xfrm>
            <a:off x="2605092" y="27864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  <a:r>
              <a:rPr lang="el-GR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9B98C7-E1B9-4741-ADF1-75BC12B720FD}"/>
              </a:ext>
            </a:extLst>
          </p:cNvPr>
          <p:cNvSpPr txBox="1"/>
          <p:nvPr/>
        </p:nvSpPr>
        <p:spPr>
          <a:xfrm>
            <a:off x="2605092" y="278646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0.5</a:t>
            </a:r>
            <a:r>
              <a:rPr lang="el-GR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FD1B092-26F9-44A1-AE3B-6827ED623EFC}"/>
              </a:ext>
            </a:extLst>
          </p:cNvPr>
          <p:cNvSpPr txBox="1"/>
          <p:nvPr/>
        </p:nvSpPr>
        <p:spPr>
          <a:xfrm>
            <a:off x="2605092" y="27864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l-GR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2899E14-54FF-400F-AF8C-56D847B4B610}"/>
              </a:ext>
            </a:extLst>
          </p:cNvPr>
          <p:cNvSpPr txBox="1"/>
          <p:nvPr/>
        </p:nvSpPr>
        <p:spPr>
          <a:xfrm>
            <a:off x="2605092" y="278646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1.5</a:t>
            </a:r>
            <a:r>
              <a:rPr lang="el-GR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875399B-07DC-4B69-A6B8-8D83BEFB13EA}"/>
              </a:ext>
            </a:extLst>
          </p:cNvPr>
          <p:cNvSpPr txBox="1"/>
          <p:nvPr/>
        </p:nvSpPr>
        <p:spPr>
          <a:xfrm>
            <a:off x="2605092" y="27864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l-GR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1729F01-36A7-4EDF-81B6-2A0BB6571231}"/>
              </a:ext>
            </a:extLst>
          </p:cNvPr>
          <p:cNvSpPr txBox="1"/>
          <p:nvPr/>
        </p:nvSpPr>
        <p:spPr>
          <a:xfrm>
            <a:off x="2601034" y="278090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2.5</a:t>
            </a:r>
            <a:r>
              <a:rPr lang="el-GR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4" name="Graphic 53" descr="Checkmark">
            <a:extLst>
              <a:ext uri="{FF2B5EF4-FFF2-40B4-BE49-F238E27FC236}">
                <a16:creationId xmlns:a16="http://schemas.microsoft.com/office/drawing/2014/main" id="{6A0E9EF8-632D-437A-8350-29B744BFA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925" y="3685434"/>
            <a:ext cx="408959" cy="408959"/>
          </a:xfrm>
          <a:prstGeom prst="rect">
            <a:avLst/>
          </a:prstGeom>
        </p:spPr>
      </p:pic>
      <p:pic>
        <p:nvPicPr>
          <p:cNvPr id="98" name="Graphic 97" descr="Checkmark">
            <a:extLst>
              <a:ext uri="{FF2B5EF4-FFF2-40B4-BE49-F238E27FC236}">
                <a16:creationId xmlns:a16="http://schemas.microsoft.com/office/drawing/2014/main" id="{AC666E74-F889-4FC7-BAD6-D6AE42523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160" y="4138843"/>
            <a:ext cx="408959" cy="408959"/>
          </a:xfrm>
          <a:prstGeom prst="rect">
            <a:avLst/>
          </a:prstGeom>
        </p:spPr>
      </p:pic>
      <p:pic>
        <p:nvPicPr>
          <p:cNvPr id="99" name="Graphic 98" descr="Checkmark">
            <a:extLst>
              <a:ext uri="{FF2B5EF4-FFF2-40B4-BE49-F238E27FC236}">
                <a16:creationId xmlns:a16="http://schemas.microsoft.com/office/drawing/2014/main" id="{5FB01033-91A8-40DA-8A25-0C570B6A7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68" y="3683452"/>
            <a:ext cx="408959" cy="408959"/>
          </a:xfrm>
          <a:prstGeom prst="rect">
            <a:avLst/>
          </a:prstGeom>
        </p:spPr>
      </p:pic>
      <p:pic>
        <p:nvPicPr>
          <p:cNvPr id="100" name="Graphic 99" descr="Checkmark">
            <a:extLst>
              <a:ext uri="{FF2B5EF4-FFF2-40B4-BE49-F238E27FC236}">
                <a16:creationId xmlns:a16="http://schemas.microsoft.com/office/drawing/2014/main" id="{19FA8B13-81F0-42FF-A376-7516CDB76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4984" y="4136861"/>
            <a:ext cx="408959" cy="408959"/>
          </a:xfrm>
          <a:prstGeom prst="rect">
            <a:avLst/>
          </a:prstGeom>
        </p:spPr>
      </p:pic>
      <p:pic>
        <p:nvPicPr>
          <p:cNvPr id="101" name="Graphic 100" descr="Checkmark">
            <a:extLst>
              <a:ext uri="{FF2B5EF4-FFF2-40B4-BE49-F238E27FC236}">
                <a16:creationId xmlns:a16="http://schemas.microsoft.com/office/drawing/2014/main" id="{81FDC793-DF47-4A27-99F2-622D5A895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0208" y="3685670"/>
            <a:ext cx="408959" cy="408959"/>
          </a:xfrm>
          <a:prstGeom prst="rect">
            <a:avLst/>
          </a:prstGeom>
        </p:spPr>
      </p:pic>
      <p:pic>
        <p:nvPicPr>
          <p:cNvPr id="102" name="Graphic 101" descr="Checkmark">
            <a:extLst>
              <a:ext uri="{FF2B5EF4-FFF2-40B4-BE49-F238E27FC236}">
                <a16:creationId xmlns:a16="http://schemas.microsoft.com/office/drawing/2014/main" id="{B1243AB9-1984-41F6-9C67-379ECBBBB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1443" y="4139079"/>
            <a:ext cx="408959" cy="40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04ECF06-5C08-442A-929F-E2F9FCA683AC}"/>
                  </a:ext>
                </a:extLst>
              </p:cNvPr>
              <p:cNvSpPr txBox="1"/>
              <p:nvPr/>
            </p:nvSpPr>
            <p:spPr>
              <a:xfrm>
                <a:off x="6163859" y="3703265"/>
                <a:ext cx="2401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Path Difference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𝑛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04ECF06-5C08-442A-929F-E2F9FCA6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59" y="3703265"/>
                <a:ext cx="2401555" cy="369332"/>
              </a:xfrm>
              <a:prstGeom prst="rect">
                <a:avLst/>
              </a:prstGeom>
              <a:blipFill>
                <a:blip r:embed="rId6"/>
                <a:stretch>
                  <a:fillRect l="-20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02CB08-69B0-4E44-B313-401A2B8F0524}"/>
                  </a:ext>
                </a:extLst>
              </p:cNvPr>
              <p:cNvSpPr txBox="1"/>
              <p:nvPr/>
            </p:nvSpPr>
            <p:spPr>
              <a:xfrm>
                <a:off x="6163858" y="4156674"/>
                <a:ext cx="2837572" cy="39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Path Difference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+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Ebrima" panose="02000000000000000000" pitchFamily="2" charset="0"/>
                                <a:cs typeface="Ebrima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Ebrima" panose="02000000000000000000" pitchFamily="2" charset="0"/>
                                <a:cs typeface="Ebrima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Ebrima" panose="02000000000000000000" pitchFamily="2" charset="0"/>
                                <a:cs typeface="Ebrima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𝜆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02CB08-69B0-4E44-B313-401A2B8F0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58" y="4156674"/>
                <a:ext cx="2837572" cy="396199"/>
              </a:xfrm>
              <a:prstGeom prst="rect">
                <a:avLst/>
              </a:prstGeom>
              <a:blipFill>
                <a:blip r:embed="rId7"/>
                <a:stretch>
                  <a:fillRect l="-1717" t="-9231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0D3560-D27E-4F35-A8B0-3ED6E3CEC088}"/>
                  </a:ext>
                </a:extLst>
              </p:cNvPr>
              <p:cNvSpPr txBox="1"/>
              <p:nvPr/>
            </p:nvSpPr>
            <p:spPr>
              <a:xfrm>
                <a:off x="6715956" y="4651538"/>
                <a:ext cx="2244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𝑛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/>
                  <a:t>is any integer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0D3560-D27E-4F35-A8B0-3ED6E3CEC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956" y="4651538"/>
                <a:ext cx="2244910" cy="461665"/>
              </a:xfrm>
              <a:prstGeom prst="rect">
                <a:avLst/>
              </a:prstGeom>
              <a:blipFill>
                <a:blip r:embed="rId8"/>
                <a:stretch>
                  <a:fillRect l="-4348" t="-10526" r="-298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F6C707A5-CDF5-4EF1-89AB-8110AD249265}"/>
              </a:ext>
            </a:extLst>
          </p:cNvPr>
          <p:cNvSpPr txBox="1"/>
          <p:nvPr/>
        </p:nvSpPr>
        <p:spPr>
          <a:xfrm>
            <a:off x="523495" y="5378153"/>
            <a:ext cx="8097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These are known as “</a:t>
            </a:r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coherent waves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because they have the same frequency and a constant phase difference</a:t>
            </a:r>
          </a:p>
        </p:txBody>
      </p:sp>
    </p:spTree>
    <p:extLst>
      <p:ext uri="{BB962C8B-B14F-4D97-AF65-F5344CB8AC3E}">
        <p14:creationId xmlns:p14="http://schemas.microsoft.com/office/powerpoint/2010/main" val="4200016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6441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20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6493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1.11111E-6 L 0.12951 -4.8148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4.07407E-6 L 0.12986 4.07407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52 -7.40741E-7 L 0.19444 1.11111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9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6 4.07407E-6 L 0.19479 4.07407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4 1.11111E-6 L 0.2592 -0.0004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2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79 4.07407E-6 L 0.25972 -0.0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2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2 -0.00046 L 0.32413 1.11111E-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72 -0.00024 L 0.32465 -0.0002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90" grpId="0"/>
      <p:bldP spid="103" grpId="0"/>
      <p:bldP spid="104" grpId="0"/>
      <p:bldP spid="55" grpId="0"/>
      <p:bldP spid="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531726"/>
            <a:ext cx="8503068" cy="26878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C0B36C-AB17-4C5E-9F3E-3DD3FA395943}"/>
              </a:ext>
            </a:extLst>
          </p:cNvPr>
          <p:cNvSpPr/>
          <p:nvPr/>
        </p:nvSpPr>
        <p:spPr>
          <a:xfrm>
            <a:off x="4584909" y="2788413"/>
            <a:ext cx="3923471" cy="640587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50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Straight Connector 2051">
            <a:extLst>
              <a:ext uri="{FF2B5EF4-FFF2-40B4-BE49-F238E27FC236}">
                <a16:creationId xmlns:a16="http://schemas.microsoft.com/office/drawing/2014/main" id="{E5E4DB57-9A4F-45A8-9993-487232CCD043}"/>
              </a:ext>
            </a:extLst>
          </p:cNvPr>
          <p:cNvCxnSpPr/>
          <p:nvPr/>
        </p:nvCxnSpPr>
        <p:spPr>
          <a:xfrm>
            <a:off x="714731" y="1680906"/>
            <a:ext cx="0" cy="71769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>
            <a:extLst>
              <a:ext uri="{FF2B5EF4-FFF2-40B4-BE49-F238E27FC236}">
                <a16:creationId xmlns:a16="http://schemas.microsoft.com/office/drawing/2014/main" id="{261DFE9B-A581-40A2-A3BE-872EF131B4CE}"/>
              </a:ext>
            </a:extLst>
          </p:cNvPr>
          <p:cNvCxnSpPr/>
          <p:nvPr/>
        </p:nvCxnSpPr>
        <p:spPr>
          <a:xfrm>
            <a:off x="1898117" y="1680906"/>
            <a:ext cx="0" cy="72404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a Minimum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C48DDB-FFA2-486E-96FB-9FEF5EA03023}"/>
              </a:ext>
            </a:extLst>
          </p:cNvPr>
          <p:cNvCxnSpPr>
            <a:cxnSpLocks/>
          </p:cNvCxnSpPr>
          <p:nvPr/>
        </p:nvCxnSpPr>
        <p:spPr>
          <a:xfrm flipV="1">
            <a:off x="714731" y="1680906"/>
            <a:ext cx="1183387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>
            <a:extLst>
              <a:ext uri="{FF2B5EF4-FFF2-40B4-BE49-F238E27FC236}">
                <a16:creationId xmlns:a16="http://schemas.microsoft.com/office/drawing/2014/main" id="{BFA88C87-EB88-46FC-B84A-B80AF15AFE9C}"/>
              </a:ext>
            </a:extLst>
          </p:cNvPr>
          <p:cNvSpPr txBox="1"/>
          <p:nvPr/>
        </p:nvSpPr>
        <p:spPr>
          <a:xfrm>
            <a:off x="785287" y="1344975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/>
                </a:solidFill>
              </a:rPr>
              <a:t>λ</a:t>
            </a:r>
            <a:r>
              <a:rPr lang="en-US" dirty="0">
                <a:solidFill>
                  <a:schemeClr val="accent5"/>
                </a:solidFill>
              </a:rPr>
              <a:t> = 0.6 m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8A52F3-DE4E-4698-AC84-D93838176868}"/>
              </a:ext>
            </a:extLst>
          </p:cNvPr>
          <p:cNvCxnSpPr>
            <a:cxnSpLocks/>
          </p:cNvCxnSpPr>
          <p:nvPr/>
        </p:nvCxnSpPr>
        <p:spPr>
          <a:xfrm>
            <a:off x="714731" y="3437409"/>
            <a:ext cx="410565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8342833-0145-4BAF-87CE-A32248C2B4B3}"/>
              </a:ext>
            </a:extLst>
          </p:cNvPr>
          <p:cNvCxnSpPr>
            <a:cxnSpLocks/>
          </p:cNvCxnSpPr>
          <p:nvPr/>
        </p:nvCxnSpPr>
        <p:spPr>
          <a:xfrm>
            <a:off x="4820387" y="3437409"/>
            <a:ext cx="3584448" cy="0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DBCF31-B7CC-46E1-8708-E9244C8FB16A}"/>
              </a:ext>
            </a:extLst>
          </p:cNvPr>
          <p:cNvGrpSpPr/>
          <p:nvPr/>
        </p:nvGrpSpPr>
        <p:grpSpPr>
          <a:xfrm>
            <a:off x="8417912" y="2778355"/>
            <a:ext cx="7110682" cy="529845"/>
            <a:chOff x="-3158776" y="530818"/>
            <a:chExt cx="19456818" cy="1449806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55F2A1A-094F-4E9E-A08D-536D76372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9633" y="530818"/>
              <a:ext cx="9728409" cy="1449806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25B1EA5-B11A-4723-9188-CA542056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3158776" y="530818"/>
              <a:ext cx="9728409" cy="144980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0B3D090-314D-4F15-92BD-39EEEA878DFC}"/>
              </a:ext>
            </a:extLst>
          </p:cNvPr>
          <p:cNvGrpSpPr/>
          <p:nvPr/>
        </p:nvGrpSpPr>
        <p:grpSpPr>
          <a:xfrm>
            <a:off x="-6395950" y="2775935"/>
            <a:ext cx="7110681" cy="529845"/>
            <a:chOff x="-3158776" y="517788"/>
            <a:chExt cx="19456816" cy="144980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BA45163-38F3-4BC0-86C1-1BFC96A24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9632" y="517788"/>
              <a:ext cx="9728408" cy="144980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745121-F414-4943-A65E-A5390113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58776" y="517788"/>
              <a:ext cx="9728408" cy="1449806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DD6BE57-F46C-4A57-8AE7-C8E770A8EF5B}"/>
              </a:ext>
            </a:extLst>
          </p:cNvPr>
          <p:cNvSpPr/>
          <p:nvPr/>
        </p:nvSpPr>
        <p:spPr>
          <a:xfrm>
            <a:off x="8417912" y="2657553"/>
            <a:ext cx="726088" cy="77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D86E8-56C7-4734-8849-2C9F487C21A8}"/>
              </a:ext>
            </a:extLst>
          </p:cNvPr>
          <p:cNvSpPr/>
          <p:nvPr/>
        </p:nvSpPr>
        <p:spPr>
          <a:xfrm>
            <a:off x="0" y="2649615"/>
            <a:ext cx="714731" cy="77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4C1F6D95-EC57-4BDE-866B-9F298729E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4253" r="44105" b="12316"/>
          <a:stretch/>
        </p:blipFill>
        <p:spPr bwMode="auto">
          <a:xfrm>
            <a:off x="248971" y="2652823"/>
            <a:ext cx="465760" cy="7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6867942-D9FC-40BC-9B4B-A0B782C41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4253" r="44105" b="12316"/>
          <a:stretch/>
        </p:blipFill>
        <p:spPr bwMode="auto">
          <a:xfrm rot="10800000">
            <a:off x="8417912" y="2657553"/>
            <a:ext cx="541428" cy="7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B7195B-01B1-4E41-8333-E8C0FCA6BA34}"/>
              </a:ext>
            </a:extLst>
          </p:cNvPr>
          <p:cNvSpPr txBox="1"/>
          <p:nvPr/>
        </p:nvSpPr>
        <p:spPr>
          <a:xfrm>
            <a:off x="2149694" y="3437409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4BF25C-0F92-49AE-B512-6AF0821BA17F}"/>
              </a:ext>
            </a:extLst>
          </p:cNvPr>
          <p:cNvSpPr txBox="1"/>
          <p:nvPr/>
        </p:nvSpPr>
        <p:spPr>
          <a:xfrm>
            <a:off x="6255350" y="3437409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1.8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734623-B43C-4784-B7BC-E2948EE12C3B}"/>
                  </a:ext>
                </a:extLst>
              </p:cNvPr>
              <p:cNvSpPr txBox="1"/>
              <p:nvPr/>
            </p:nvSpPr>
            <p:spPr>
              <a:xfrm>
                <a:off x="253598" y="5278413"/>
                <a:ext cx="3792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Constructive | Path Difference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𝑛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734623-B43C-4784-B7BC-E2948EE12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98" y="5278413"/>
                <a:ext cx="3792192" cy="369332"/>
              </a:xfrm>
              <a:prstGeom prst="rect">
                <a:avLst/>
              </a:prstGeom>
              <a:blipFill>
                <a:blip r:embed="rId4"/>
                <a:stretch>
                  <a:fillRect l="-1447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3704C57-C4F5-402B-B5C1-114A9C24F942}"/>
                  </a:ext>
                </a:extLst>
              </p:cNvPr>
              <p:cNvSpPr txBox="1"/>
              <p:nvPr/>
            </p:nvSpPr>
            <p:spPr>
              <a:xfrm>
                <a:off x="253598" y="5731822"/>
                <a:ext cx="4158446" cy="39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Destructive | Path Difference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+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Ebrima" panose="02000000000000000000" pitchFamily="2" charset="0"/>
                                <a:cs typeface="Ebrima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Ebrima" panose="02000000000000000000" pitchFamily="2" charset="0"/>
                                <a:cs typeface="Ebrima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Ebrima" panose="02000000000000000000" pitchFamily="2" charset="0"/>
                                <a:cs typeface="Ebrima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𝜆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3704C57-C4F5-402B-B5C1-114A9C24F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98" y="5731822"/>
                <a:ext cx="4158446" cy="396199"/>
              </a:xfrm>
              <a:prstGeom prst="rect">
                <a:avLst/>
              </a:prstGeom>
              <a:blipFill>
                <a:blip r:embed="rId5"/>
                <a:stretch>
                  <a:fillRect l="-1320"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C5A15510-07FE-4053-836B-E4605986D9BB}"/>
              </a:ext>
            </a:extLst>
          </p:cNvPr>
          <p:cNvSpPr txBox="1"/>
          <p:nvPr/>
        </p:nvSpPr>
        <p:spPr>
          <a:xfrm>
            <a:off x="247652" y="4115374"/>
            <a:ext cx="377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Path Difference = 2.1 – 1.8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17F03A-A7CA-4BFD-AAA9-C22E5F9FB48D}"/>
              </a:ext>
            </a:extLst>
          </p:cNvPr>
          <p:cNvSpPr txBox="1"/>
          <p:nvPr/>
        </p:nvSpPr>
        <p:spPr>
          <a:xfrm>
            <a:off x="3895727" y="410530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0.3 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050DB5B-4807-465B-8E0E-2F3287548F6D}"/>
              </a:ext>
            </a:extLst>
          </p:cNvPr>
          <p:cNvSpPr txBox="1"/>
          <p:nvPr/>
        </p:nvSpPr>
        <p:spPr>
          <a:xfrm>
            <a:off x="4488486" y="4906589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Path Difference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     )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× </a:t>
            </a:r>
            <a:r>
              <a:rPr lang="el-GR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sz="24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312557-3316-4C2A-8D42-BC5D5F9F7628}"/>
              </a:ext>
            </a:extLst>
          </p:cNvPr>
          <p:cNvSpPr txBox="1"/>
          <p:nvPr/>
        </p:nvSpPr>
        <p:spPr>
          <a:xfrm>
            <a:off x="5798381" y="5469330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0.3 m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     )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× </a:t>
            </a:r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0.6 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FFE6C19-1BAA-4CE1-90AC-8DCB7BE141F6}"/>
              </a:ext>
            </a:extLst>
          </p:cNvPr>
          <p:cNvSpPr txBox="1"/>
          <p:nvPr/>
        </p:nvSpPr>
        <p:spPr>
          <a:xfrm>
            <a:off x="7033494" y="5486445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119B4-D97D-4CDC-9922-D510833BB39C}"/>
              </a:ext>
            </a:extLst>
          </p:cNvPr>
          <p:cNvSpPr/>
          <p:nvPr/>
        </p:nvSpPr>
        <p:spPr>
          <a:xfrm>
            <a:off x="247652" y="5731822"/>
            <a:ext cx="4158446" cy="396199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81E759-2D15-4133-AA4A-72AC1EA78466}"/>
              </a:ext>
            </a:extLst>
          </p:cNvPr>
          <p:cNvSpPr/>
          <p:nvPr/>
        </p:nvSpPr>
        <p:spPr>
          <a:xfrm>
            <a:off x="4728947" y="2937150"/>
            <a:ext cx="182880" cy="182880"/>
          </a:xfrm>
          <a:prstGeom prst="ellipse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A1A4A7-51E3-4A71-9FB0-4E324EAE3BFB}"/>
              </a:ext>
            </a:extLst>
          </p:cNvPr>
          <p:cNvGrpSpPr/>
          <p:nvPr/>
        </p:nvGrpSpPr>
        <p:grpSpPr>
          <a:xfrm>
            <a:off x="-9950926" y="1778340"/>
            <a:ext cx="10665291" cy="532316"/>
            <a:chOff x="2243771" y="1664114"/>
            <a:chExt cx="10665291" cy="5323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2DCE71B-27EF-44F8-8DF5-9AD35F7AF2A2}"/>
                </a:ext>
              </a:extLst>
            </p:cNvPr>
            <p:cNvGrpSpPr/>
            <p:nvPr/>
          </p:nvGrpSpPr>
          <p:grpSpPr>
            <a:xfrm>
              <a:off x="5798381" y="1666585"/>
              <a:ext cx="7110681" cy="529845"/>
              <a:chOff x="-3158776" y="517788"/>
              <a:chExt cx="19456816" cy="1449806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083DBA2-F254-43DE-95E4-A8DC8640D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9632" y="517788"/>
                <a:ext cx="9728408" cy="144980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9C97D79-B56F-4873-AB51-9FC38B0A3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158776" y="517788"/>
                <a:ext cx="9728408" cy="1449806"/>
              </a:xfrm>
              <a:prstGeom prst="rect">
                <a:avLst/>
              </a:prstGeom>
            </p:spPr>
          </p:pic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F977060-1393-49A4-8B19-08A6EDB19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3771" y="1664114"/>
              <a:ext cx="3555341" cy="529845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9A65F1-3F32-40D8-8599-994FD036D75F}"/>
              </a:ext>
            </a:extLst>
          </p:cNvPr>
          <p:cNvGrpSpPr/>
          <p:nvPr/>
        </p:nvGrpSpPr>
        <p:grpSpPr>
          <a:xfrm>
            <a:off x="0" y="1650822"/>
            <a:ext cx="710944" cy="774655"/>
            <a:chOff x="-2" y="2512932"/>
            <a:chExt cx="830847" cy="77465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80B6CDA-EF36-4F55-9883-992F54B31485}"/>
                </a:ext>
              </a:extLst>
            </p:cNvPr>
            <p:cNvSpPr/>
            <p:nvPr/>
          </p:nvSpPr>
          <p:spPr>
            <a:xfrm>
              <a:off x="-2" y="2512932"/>
              <a:ext cx="830847" cy="771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564BF03A-6EF0-4C81-A7DC-70F808CA6D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8" t="14253" r="44105" b="12316"/>
            <a:stretch/>
          </p:blipFill>
          <p:spPr bwMode="auto">
            <a:xfrm>
              <a:off x="289417" y="2516140"/>
              <a:ext cx="541428" cy="771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359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1.16892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51806 -0.0007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-4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51858 -0.00139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Straight Connector 2051">
            <a:extLst>
              <a:ext uri="{FF2B5EF4-FFF2-40B4-BE49-F238E27FC236}">
                <a16:creationId xmlns:a16="http://schemas.microsoft.com/office/drawing/2014/main" id="{E5E4DB57-9A4F-45A8-9993-487232CCD043}"/>
              </a:ext>
            </a:extLst>
          </p:cNvPr>
          <p:cNvCxnSpPr/>
          <p:nvPr/>
        </p:nvCxnSpPr>
        <p:spPr>
          <a:xfrm>
            <a:off x="714731" y="1680906"/>
            <a:ext cx="0" cy="71769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>
            <a:extLst>
              <a:ext uri="{FF2B5EF4-FFF2-40B4-BE49-F238E27FC236}">
                <a16:creationId xmlns:a16="http://schemas.microsoft.com/office/drawing/2014/main" id="{261DFE9B-A581-40A2-A3BE-872EF131B4CE}"/>
              </a:ext>
            </a:extLst>
          </p:cNvPr>
          <p:cNvCxnSpPr/>
          <p:nvPr/>
        </p:nvCxnSpPr>
        <p:spPr>
          <a:xfrm>
            <a:off x="1898117" y="1680906"/>
            <a:ext cx="0" cy="72404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a Maximum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C48DDB-FFA2-486E-96FB-9FEF5EA03023}"/>
              </a:ext>
            </a:extLst>
          </p:cNvPr>
          <p:cNvCxnSpPr>
            <a:cxnSpLocks/>
          </p:cNvCxnSpPr>
          <p:nvPr/>
        </p:nvCxnSpPr>
        <p:spPr>
          <a:xfrm flipV="1">
            <a:off x="714731" y="1680906"/>
            <a:ext cx="1183387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>
            <a:extLst>
              <a:ext uri="{FF2B5EF4-FFF2-40B4-BE49-F238E27FC236}">
                <a16:creationId xmlns:a16="http://schemas.microsoft.com/office/drawing/2014/main" id="{BFA88C87-EB88-46FC-B84A-B80AF15AFE9C}"/>
              </a:ext>
            </a:extLst>
          </p:cNvPr>
          <p:cNvSpPr txBox="1"/>
          <p:nvPr/>
        </p:nvSpPr>
        <p:spPr>
          <a:xfrm>
            <a:off x="785287" y="1344975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/>
                </a:solidFill>
              </a:rPr>
              <a:t>λ</a:t>
            </a:r>
            <a:r>
              <a:rPr lang="en-US" dirty="0">
                <a:solidFill>
                  <a:schemeClr val="accent5"/>
                </a:solidFill>
              </a:rPr>
              <a:t> = 0.6 m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88A52F3-DE4E-4698-AC84-D93838176868}"/>
              </a:ext>
            </a:extLst>
          </p:cNvPr>
          <p:cNvCxnSpPr>
            <a:cxnSpLocks/>
          </p:cNvCxnSpPr>
          <p:nvPr/>
        </p:nvCxnSpPr>
        <p:spPr>
          <a:xfrm>
            <a:off x="714731" y="3437409"/>
            <a:ext cx="410565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8342833-0145-4BAF-87CE-A32248C2B4B3}"/>
              </a:ext>
            </a:extLst>
          </p:cNvPr>
          <p:cNvCxnSpPr>
            <a:cxnSpLocks/>
          </p:cNvCxnSpPr>
          <p:nvPr/>
        </p:nvCxnSpPr>
        <p:spPr>
          <a:xfrm>
            <a:off x="4820387" y="3437409"/>
            <a:ext cx="3003165" cy="0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DBCF31-B7CC-46E1-8708-E9244C8FB16A}"/>
              </a:ext>
            </a:extLst>
          </p:cNvPr>
          <p:cNvGrpSpPr/>
          <p:nvPr/>
        </p:nvGrpSpPr>
        <p:grpSpPr>
          <a:xfrm>
            <a:off x="7827362" y="2778355"/>
            <a:ext cx="7110682" cy="529845"/>
            <a:chOff x="-3158776" y="530818"/>
            <a:chExt cx="19456818" cy="1449806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55F2A1A-094F-4E9E-A08D-536D76372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9633" y="530818"/>
              <a:ext cx="9728409" cy="1449806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25B1EA5-B11A-4723-9188-CA542056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3158776" y="530818"/>
              <a:ext cx="9728409" cy="144980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0B3D090-314D-4F15-92BD-39EEEA878DFC}"/>
              </a:ext>
            </a:extLst>
          </p:cNvPr>
          <p:cNvGrpSpPr/>
          <p:nvPr/>
        </p:nvGrpSpPr>
        <p:grpSpPr>
          <a:xfrm>
            <a:off x="-6395950" y="2775935"/>
            <a:ext cx="7110681" cy="529845"/>
            <a:chOff x="-3158776" y="517788"/>
            <a:chExt cx="19456816" cy="144980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BA45163-38F3-4BC0-86C1-1BFC96A24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9632" y="517788"/>
              <a:ext cx="9728408" cy="144980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745121-F414-4943-A65E-A5390113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58776" y="517788"/>
              <a:ext cx="9728408" cy="1449806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DD6BE57-F46C-4A57-8AE7-C8E770A8EF5B}"/>
              </a:ext>
            </a:extLst>
          </p:cNvPr>
          <p:cNvSpPr/>
          <p:nvPr/>
        </p:nvSpPr>
        <p:spPr>
          <a:xfrm>
            <a:off x="7827362" y="2657553"/>
            <a:ext cx="1316638" cy="77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D86E8-56C7-4734-8849-2C9F487C21A8}"/>
              </a:ext>
            </a:extLst>
          </p:cNvPr>
          <p:cNvSpPr/>
          <p:nvPr/>
        </p:nvSpPr>
        <p:spPr>
          <a:xfrm>
            <a:off x="0" y="2649615"/>
            <a:ext cx="714731" cy="77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4C1F6D95-EC57-4BDE-866B-9F298729E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4253" r="44105" b="12316"/>
          <a:stretch/>
        </p:blipFill>
        <p:spPr bwMode="auto">
          <a:xfrm>
            <a:off x="248971" y="2652823"/>
            <a:ext cx="465760" cy="7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6867942-D9FC-40BC-9B4B-A0B782C41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4253" r="44105" b="12316"/>
          <a:stretch/>
        </p:blipFill>
        <p:spPr bwMode="auto">
          <a:xfrm rot="10800000">
            <a:off x="7827362" y="2657553"/>
            <a:ext cx="541428" cy="7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B7195B-01B1-4E41-8333-E8C0FCA6BA34}"/>
              </a:ext>
            </a:extLst>
          </p:cNvPr>
          <p:cNvSpPr txBox="1"/>
          <p:nvPr/>
        </p:nvSpPr>
        <p:spPr>
          <a:xfrm>
            <a:off x="2149694" y="3437409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4BF25C-0F92-49AE-B512-6AF0821BA17F}"/>
              </a:ext>
            </a:extLst>
          </p:cNvPr>
          <p:cNvSpPr txBox="1"/>
          <p:nvPr/>
        </p:nvSpPr>
        <p:spPr>
          <a:xfrm>
            <a:off x="6255350" y="3437409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1.5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734623-B43C-4784-B7BC-E2948EE12C3B}"/>
                  </a:ext>
                </a:extLst>
              </p:cNvPr>
              <p:cNvSpPr txBox="1"/>
              <p:nvPr/>
            </p:nvSpPr>
            <p:spPr>
              <a:xfrm>
                <a:off x="253598" y="5278413"/>
                <a:ext cx="3792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Constructive | Path Difference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𝑛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734623-B43C-4784-B7BC-E2948EE12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98" y="5278413"/>
                <a:ext cx="3792192" cy="369332"/>
              </a:xfrm>
              <a:prstGeom prst="rect">
                <a:avLst/>
              </a:prstGeom>
              <a:blipFill>
                <a:blip r:embed="rId4"/>
                <a:stretch>
                  <a:fillRect l="-1447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3704C57-C4F5-402B-B5C1-114A9C24F942}"/>
                  </a:ext>
                </a:extLst>
              </p:cNvPr>
              <p:cNvSpPr txBox="1"/>
              <p:nvPr/>
            </p:nvSpPr>
            <p:spPr>
              <a:xfrm>
                <a:off x="253598" y="5731822"/>
                <a:ext cx="4158446" cy="39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Destructive | Path Difference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+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Ebrima" panose="02000000000000000000" pitchFamily="2" charset="0"/>
                                <a:cs typeface="Ebrima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Ebrima" panose="02000000000000000000" pitchFamily="2" charset="0"/>
                                <a:cs typeface="Ebrima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Ebrima" panose="02000000000000000000" pitchFamily="2" charset="0"/>
                                <a:cs typeface="Ebrima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𝜆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3704C57-C4F5-402B-B5C1-114A9C24F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98" y="5731822"/>
                <a:ext cx="4158446" cy="396199"/>
              </a:xfrm>
              <a:prstGeom prst="rect">
                <a:avLst/>
              </a:prstGeom>
              <a:blipFill>
                <a:blip r:embed="rId5"/>
                <a:stretch>
                  <a:fillRect l="-1320"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C5A15510-07FE-4053-836B-E4605986D9BB}"/>
              </a:ext>
            </a:extLst>
          </p:cNvPr>
          <p:cNvSpPr txBox="1"/>
          <p:nvPr/>
        </p:nvSpPr>
        <p:spPr>
          <a:xfrm>
            <a:off x="247652" y="4115374"/>
            <a:ext cx="377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Path Difference = 2.1 – 1.5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17F03A-A7CA-4BFD-AAA9-C22E5F9FB48D}"/>
              </a:ext>
            </a:extLst>
          </p:cNvPr>
          <p:cNvSpPr txBox="1"/>
          <p:nvPr/>
        </p:nvSpPr>
        <p:spPr>
          <a:xfrm>
            <a:off x="3895727" y="410530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0.6 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050DB5B-4807-465B-8E0E-2F3287548F6D}"/>
              </a:ext>
            </a:extLst>
          </p:cNvPr>
          <p:cNvSpPr txBox="1"/>
          <p:nvPr/>
        </p:nvSpPr>
        <p:spPr>
          <a:xfrm>
            <a:off x="4488486" y="4906589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Path Difference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     )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× </a:t>
            </a:r>
            <a:r>
              <a:rPr lang="el-GR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sz="24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312557-3316-4C2A-8D42-BC5D5F9F7628}"/>
              </a:ext>
            </a:extLst>
          </p:cNvPr>
          <p:cNvSpPr txBox="1"/>
          <p:nvPr/>
        </p:nvSpPr>
        <p:spPr>
          <a:xfrm>
            <a:off x="5798381" y="5469330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0.6 m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     )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× </a:t>
            </a:r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0.6 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FFE6C19-1BAA-4CE1-90AC-8DCB7BE141F6}"/>
              </a:ext>
            </a:extLst>
          </p:cNvPr>
          <p:cNvSpPr txBox="1"/>
          <p:nvPr/>
        </p:nvSpPr>
        <p:spPr>
          <a:xfrm>
            <a:off x="7137999" y="547774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119B4-D97D-4CDC-9922-D510833BB39C}"/>
              </a:ext>
            </a:extLst>
          </p:cNvPr>
          <p:cNvSpPr/>
          <p:nvPr/>
        </p:nvSpPr>
        <p:spPr>
          <a:xfrm>
            <a:off x="276958" y="5279640"/>
            <a:ext cx="3744484" cy="396199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81E759-2D15-4133-AA4A-72AC1EA78466}"/>
              </a:ext>
            </a:extLst>
          </p:cNvPr>
          <p:cNvSpPr/>
          <p:nvPr/>
        </p:nvSpPr>
        <p:spPr>
          <a:xfrm>
            <a:off x="4728947" y="2937150"/>
            <a:ext cx="182880" cy="182880"/>
          </a:xfrm>
          <a:prstGeom prst="ellipse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A1A4A7-51E3-4A71-9FB0-4E324EAE3BFB}"/>
              </a:ext>
            </a:extLst>
          </p:cNvPr>
          <p:cNvGrpSpPr/>
          <p:nvPr/>
        </p:nvGrpSpPr>
        <p:grpSpPr>
          <a:xfrm>
            <a:off x="-9950926" y="1778340"/>
            <a:ext cx="10665291" cy="532316"/>
            <a:chOff x="2243771" y="1664114"/>
            <a:chExt cx="10665291" cy="5323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2DCE71B-27EF-44F8-8DF5-9AD35F7AF2A2}"/>
                </a:ext>
              </a:extLst>
            </p:cNvPr>
            <p:cNvGrpSpPr/>
            <p:nvPr/>
          </p:nvGrpSpPr>
          <p:grpSpPr>
            <a:xfrm>
              <a:off x="5798381" y="1666585"/>
              <a:ext cx="7110681" cy="529845"/>
              <a:chOff x="-3158776" y="517788"/>
              <a:chExt cx="19456816" cy="1449806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083DBA2-F254-43DE-95E4-A8DC8640D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9632" y="517788"/>
                <a:ext cx="9728408" cy="144980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9C97D79-B56F-4873-AB51-9FC38B0A3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158776" y="517788"/>
                <a:ext cx="9728408" cy="1449806"/>
              </a:xfrm>
              <a:prstGeom prst="rect">
                <a:avLst/>
              </a:prstGeom>
            </p:spPr>
          </p:pic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F977060-1393-49A4-8B19-08A6EDB19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3771" y="1664114"/>
              <a:ext cx="3555341" cy="529845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9A65F1-3F32-40D8-8599-994FD036D75F}"/>
              </a:ext>
            </a:extLst>
          </p:cNvPr>
          <p:cNvGrpSpPr/>
          <p:nvPr/>
        </p:nvGrpSpPr>
        <p:grpSpPr>
          <a:xfrm>
            <a:off x="0" y="1650822"/>
            <a:ext cx="710944" cy="774655"/>
            <a:chOff x="-2" y="2512932"/>
            <a:chExt cx="830847" cy="77465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80B6CDA-EF36-4F55-9883-992F54B31485}"/>
                </a:ext>
              </a:extLst>
            </p:cNvPr>
            <p:cNvSpPr/>
            <p:nvPr/>
          </p:nvSpPr>
          <p:spPr>
            <a:xfrm>
              <a:off x="-2" y="2512932"/>
              <a:ext cx="830847" cy="771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564BF03A-6EF0-4C81-A7DC-70F808CA6D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8" t="14253" r="44105" b="12316"/>
            <a:stretch/>
          </p:blipFill>
          <p:spPr bwMode="auto">
            <a:xfrm>
              <a:off x="289417" y="2516140"/>
              <a:ext cx="541428" cy="771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912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1.16892 1.8518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51042 -0.00139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68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9723 -0.00208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775" y="1531726"/>
            <a:ext cx="55816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70"/>
            <a:r>
              <a:rPr lang="en-US" dirty="0">
                <a:latin typeface="+mj-lt"/>
              </a:rPr>
              <a:t>Two coherent point sources S</a:t>
            </a:r>
            <a:r>
              <a:rPr lang="en-US" sz="1100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and S</a:t>
            </a:r>
            <a:r>
              <a:rPr lang="en-US" sz="1100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emit spherical waves.</a:t>
            </a:r>
          </a:p>
          <a:p>
            <a:pPr marR="5670"/>
            <a:endParaRPr lang="en-US" dirty="0">
              <a:latin typeface="+mj-lt"/>
            </a:endParaRPr>
          </a:p>
          <a:p>
            <a:pPr marR="5670"/>
            <a:r>
              <a:rPr lang="en-US" dirty="0">
                <a:latin typeface="+mj-lt"/>
              </a:rPr>
              <a:t>Which of the following best describes the intensity of the waves at P and Q?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9" y="2998257"/>
            <a:ext cx="6199381" cy="323359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72150" y="1531726"/>
          <a:ext cx="3114675" cy="200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34">
                  <a:extLst>
                    <a:ext uri="{9D8B030D-6E8A-4147-A177-3AD203B41FA5}">
                      <a16:colId xmlns:a16="http://schemas.microsoft.com/office/drawing/2014/main" val="1307253545"/>
                    </a:ext>
                  </a:extLst>
                </a:gridCol>
                <a:gridCol w="1294429">
                  <a:extLst>
                    <a:ext uri="{9D8B030D-6E8A-4147-A177-3AD203B41FA5}">
                      <a16:colId xmlns:a16="http://schemas.microsoft.com/office/drawing/2014/main" val="3918446731"/>
                    </a:ext>
                  </a:extLst>
                </a:gridCol>
                <a:gridCol w="1364012">
                  <a:extLst>
                    <a:ext uri="{9D8B030D-6E8A-4147-A177-3AD203B41FA5}">
                      <a16:colId xmlns:a16="http://schemas.microsoft.com/office/drawing/2014/main" val="1824225935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2225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940675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39422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913984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0786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0C32670-B2FB-414B-9458-A8FDE74D1AF9}"/>
              </a:ext>
            </a:extLst>
          </p:cNvPr>
          <p:cNvSpPr/>
          <p:nvPr/>
        </p:nvSpPr>
        <p:spPr>
          <a:xfrm>
            <a:off x="5772150" y="1921897"/>
            <a:ext cx="3114675" cy="407417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D6F567-D808-400B-8169-4BCAA3673540}"/>
              </a:ext>
            </a:extLst>
          </p:cNvPr>
          <p:cNvSpPr/>
          <p:nvPr/>
        </p:nvSpPr>
        <p:spPr>
          <a:xfrm>
            <a:off x="4268805" y="3907695"/>
            <a:ext cx="548640" cy="548640"/>
          </a:xfrm>
          <a:prstGeom prst="ellipse">
            <a:avLst/>
          </a:prstGeom>
          <a:solidFill>
            <a:srgbClr val="00B050">
              <a:alpha val="30196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7C7B03-0F1E-437C-9C14-A77910131355}"/>
              </a:ext>
            </a:extLst>
          </p:cNvPr>
          <p:cNvSpPr/>
          <p:nvPr/>
        </p:nvSpPr>
        <p:spPr>
          <a:xfrm>
            <a:off x="2043764" y="3230389"/>
            <a:ext cx="548640" cy="548640"/>
          </a:xfrm>
          <a:prstGeom prst="ellipse">
            <a:avLst/>
          </a:prstGeom>
          <a:solidFill>
            <a:srgbClr val="FF00FF">
              <a:alpha val="30196"/>
            </a:srgb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98FE7-38E2-4288-A8C4-FFF745616D65}"/>
              </a:ext>
            </a:extLst>
          </p:cNvPr>
          <p:cNvSpPr txBox="1"/>
          <p:nvPr/>
        </p:nvSpPr>
        <p:spPr>
          <a:xfrm>
            <a:off x="1989308" y="285500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1DD37-9D3F-4141-9B37-1C380311EBF9}"/>
              </a:ext>
            </a:extLst>
          </p:cNvPr>
          <p:cNvSpPr txBox="1"/>
          <p:nvPr/>
        </p:nvSpPr>
        <p:spPr>
          <a:xfrm>
            <a:off x="4244026" y="354607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2436932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1474" y="380140"/>
            <a:ext cx="8401051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#1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2858" y="1603890"/>
            <a:ext cx="5158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Two speakers are separated by a distance of 5 meters, if they emit a coherent sound signal of 850 Hz. If the speed of sound is 340 m s</a:t>
            </a:r>
            <a:r>
              <a:rPr lang="en-US" baseline="30000" dirty="0">
                <a:latin typeface="+mj-lt"/>
              </a:rPr>
              <a:t>-1</a:t>
            </a:r>
            <a:r>
              <a:rPr lang="en-US" dirty="0">
                <a:latin typeface="+mj-lt"/>
              </a:rPr>
              <a:t>, is this person in a maximum or minimum location?</a:t>
            </a:r>
            <a:endParaRPr lang="en-US" sz="2400" dirty="0">
              <a:latin typeface="+mj-lt"/>
            </a:endParaRPr>
          </a:p>
        </p:txBody>
      </p:sp>
      <p:pic>
        <p:nvPicPr>
          <p:cNvPr id="13" name="Picture 2" descr="Image result for sp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9" y="1738056"/>
            <a:ext cx="820138" cy="7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p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19" y="1738056"/>
            <a:ext cx="820138" cy="7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677388" y="1590839"/>
            <a:ext cx="2514600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65223" y="1423986"/>
            <a:ext cx="53893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 m</a:t>
            </a:r>
          </a:p>
        </p:txBody>
      </p:sp>
      <p:pic>
        <p:nvPicPr>
          <p:cNvPr id="17" name="Picture 4" descr="Image result for stick pers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r="23633"/>
          <a:stretch/>
        </p:blipFill>
        <p:spPr bwMode="auto">
          <a:xfrm>
            <a:off x="1359698" y="2075363"/>
            <a:ext cx="997611" cy="18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663704" y="2184818"/>
            <a:ext cx="1194799" cy="20591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343" y="2041224"/>
            <a:ext cx="59503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2.1 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FCFC49-AF11-40BD-A1FD-80C1E6919BAB}"/>
              </a:ext>
            </a:extLst>
          </p:cNvPr>
          <p:cNvCxnSpPr>
            <a:cxnSpLocks/>
          </p:cNvCxnSpPr>
          <p:nvPr/>
        </p:nvCxnSpPr>
        <p:spPr>
          <a:xfrm>
            <a:off x="1907858" y="2213460"/>
            <a:ext cx="1284130" cy="17148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F569D6-FF08-4213-87D6-8919D43AED36}"/>
              </a:ext>
            </a:extLst>
          </p:cNvPr>
          <p:cNvSpPr txBox="1"/>
          <p:nvPr/>
        </p:nvSpPr>
        <p:spPr>
          <a:xfrm>
            <a:off x="2262490" y="2069866"/>
            <a:ext cx="59503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2.9 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145723-A863-46DD-AFB7-6633B2661AE3}"/>
              </a:ext>
            </a:extLst>
          </p:cNvPr>
          <p:cNvGrpSpPr/>
          <p:nvPr/>
        </p:nvGrpSpPr>
        <p:grpSpPr>
          <a:xfrm>
            <a:off x="677388" y="4218942"/>
            <a:ext cx="2492990" cy="967703"/>
            <a:chOff x="677388" y="4218942"/>
            <a:chExt cx="2492990" cy="96770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D94E3F-B6F6-496D-BA4F-2FF260616F80}"/>
                </a:ext>
              </a:extLst>
            </p:cNvPr>
            <p:cNvSpPr txBox="1"/>
            <p:nvPr/>
          </p:nvSpPr>
          <p:spPr>
            <a:xfrm>
              <a:off x="763149" y="4218942"/>
              <a:ext cx="2268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Path Difference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CAF056-6929-423F-B33D-3B8E1D881C32}"/>
                </a:ext>
              </a:extLst>
            </p:cNvPr>
            <p:cNvSpPr txBox="1"/>
            <p:nvPr/>
          </p:nvSpPr>
          <p:spPr>
            <a:xfrm>
              <a:off x="677388" y="4724980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2.9 – 2.1 = </a:t>
              </a:r>
              <a:r>
                <a:rPr lang="en-US" sz="2400" b="1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0.8 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401B4-3CAD-457A-A8B4-F7CCC6ABB72A}"/>
                  </a:ext>
                </a:extLst>
              </p:cNvPr>
              <p:cNvSpPr txBox="1"/>
              <p:nvPr/>
            </p:nvSpPr>
            <p:spPr>
              <a:xfrm>
                <a:off x="3712858" y="2964037"/>
                <a:ext cx="978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401B4-3CAD-457A-A8B4-F7CCC6ABB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858" y="2964037"/>
                <a:ext cx="978729" cy="369332"/>
              </a:xfrm>
              <a:prstGeom prst="rect">
                <a:avLst/>
              </a:prstGeom>
              <a:blipFill>
                <a:blip r:embed="rId4"/>
                <a:stretch>
                  <a:fillRect l="-4348" r="-621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55CB20-2B77-483C-978C-D8D7C383D22C}"/>
                  </a:ext>
                </a:extLst>
              </p:cNvPr>
              <p:cNvSpPr txBox="1"/>
              <p:nvPr/>
            </p:nvSpPr>
            <p:spPr>
              <a:xfrm>
                <a:off x="5344436" y="3241757"/>
                <a:ext cx="812017" cy="697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55CB20-2B77-483C-978C-D8D7C383D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36" y="3241757"/>
                <a:ext cx="812017" cy="697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8B14CC-4D18-4FD8-9847-4F6FA3AA0B5E}"/>
                  </a:ext>
                </a:extLst>
              </p:cNvPr>
              <p:cNvSpPr txBox="1"/>
              <p:nvPr/>
            </p:nvSpPr>
            <p:spPr>
              <a:xfrm>
                <a:off x="3873970" y="5025091"/>
                <a:ext cx="1585370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8B14CC-4D18-4FD8-9847-4F6FA3AA0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70" y="5025091"/>
                <a:ext cx="1585370" cy="1040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7308012-E9FE-4E5D-BE0F-77C97A6505E8}"/>
              </a:ext>
            </a:extLst>
          </p:cNvPr>
          <p:cNvSpPr txBox="1"/>
          <p:nvPr/>
        </p:nvSpPr>
        <p:spPr>
          <a:xfrm>
            <a:off x="5459340" y="4803174"/>
            <a:ext cx="276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Maximum because result is a perfect integer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0B90BC-2F37-42E8-A64B-8EA265E40ECC}"/>
              </a:ext>
            </a:extLst>
          </p:cNvPr>
          <p:cNvCxnSpPr>
            <a:endCxn id="23" idx="3"/>
          </p:cNvCxnSpPr>
          <p:nvPr/>
        </p:nvCxnSpPr>
        <p:spPr>
          <a:xfrm flipH="1">
            <a:off x="5459340" y="5255924"/>
            <a:ext cx="525499" cy="28953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798F17-3E85-4B81-80B1-C63D1464697F}"/>
              </a:ext>
            </a:extLst>
          </p:cNvPr>
          <p:cNvSpPr txBox="1"/>
          <p:nvPr/>
        </p:nvSpPr>
        <p:spPr>
          <a:xfrm>
            <a:off x="3873970" y="4218942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Path Difference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(___)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× </a:t>
            </a:r>
            <a:r>
              <a:rPr lang="el-GR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sz="24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DD7643-B61E-4081-BC83-98C89DB8A28C}"/>
                  </a:ext>
                </a:extLst>
              </p:cNvPr>
              <p:cNvSpPr txBox="1"/>
              <p:nvPr/>
            </p:nvSpPr>
            <p:spPr>
              <a:xfrm>
                <a:off x="6192269" y="3177144"/>
                <a:ext cx="202658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850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DD7643-B61E-4081-BC83-98C89DB8A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269" y="3177144"/>
                <a:ext cx="2026580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488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7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 #2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sp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9" y="1738056"/>
            <a:ext cx="1128162" cy="9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p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19" y="1738056"/>
            <a:ext cx="1128162" cy="9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831400" y="1614230"/>
            <a:ext cx="2514600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9235" y="1441449"/>
            <a:ext cx="53893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m</a:t>
            </a:r>
          </a:p>
        </p:txBody>
      </p:sp>
      <p:pic>
        <p:nvPicPr>
          <p:cNvPr id="4100" name="Picture 4" descr="Image result for stick pers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r="23633"/>
          <a:stretch/>
        </p:blipFill>
        <p:spPr bwMode="auto">
          <a:xfrm>
            <a:off x="325106" y="4090730"/>
            <a:ext cx="997611" cy="18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831400" y="2366705"/>
            <a:ext cx="0" cy="1828800"/>
          </a:xfrm>
          <a:prstGeom prst="straightConnector1">
            <a:avLst/>
          </a:prstGeom>
          <a:ln w="57150">
            <a:solidFill>
              <a:srgbClr val="FF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935" y="3217581"/>
            <a:ext cx="53893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3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9099" y="1569996"/>
            <a:ext cx="475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If these speakers are playing a note with a frequency of 680 Hz, is this person standing at a maximum or minimum spot? Assume a speed of sound of 340 m s</a:t>
            </a:r>
            <a:r>
              <a:rPr lang="en-US" sz="1600" baseline="30000" dirty="0">
                <a:latin typeface="+mj-lt"/>
              </a:rPr>
              <a:t>-2</a:t>
            </a:r>
            <a:endParaRPr lang="en-US" sz="16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9099" y="4033580"/>
            <a:ext cx="475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What frequency would result in the opposite effect?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B2D0CF-B126-4A2D-B47A-6B3511A33450}"/>
              </a:ext>
            </a:extLst>
          </p:cNvPr>
          <p:cNvGrpSpPr/>
          <p:nvPr/>
        </p:nvGrpSpPr>
        <p:grpSpPr>
          <a:xfrm>
            <a:off x="1279173" y="1927695"/>
            <a:ext cx="1571264" cy="652018"/>
            <a:chOff x="1279173" y="1927695"/>
            <a:chExt cx="1571264" cy="6520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E74BA3-8773-482C-A125-7016FCD239E0}"/>
                </a:ext>
              </a:extLst>
            </p:cNvPr>
            <p:cNvSpPr txBox="1"/>
            <p:nvPr/>
          </p:nvSpPr>
          <p:spPr>
            <a:xfrm>
              <a:off x="1279173" y="1927695"/>
              <a:ext cx="15712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Path Difference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C1488B-7DAC-46AF-8092-7A8105CC2D4D}"/>
                </a:ext>
              </a:extLst>
            </p:cNvPr>
            <p:cNvSpPr txBox="1"/>
            <p:nvPr/>
          </p:nvSpPr>
          <p:spPr>
            <a:xfrm>
              <a:off x="1471133" y="2241159"/>
              <a:ext cx="1159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5</a:t>
              </a:r>
              <a:r>
                <a:rPr lang="en-US" sz="1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- </a:t>
              </a:r>
              <a:r>
                <a:rPr lang="en-US" sz="1600" dirty="0">
                  <a:solidFill>
                    <a:srgbClr val="FF99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</a:t>
              </a:r>
              <a:r>
                <a:rPr lang="en-US" sz="1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= </a:t>
              </a:r>
              <a:r>
                <a:rPr lang="en-US" sz="1600" b="1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 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45329E-6DCA-4EA7-9CC3-08AD0D7340AB}"/>
                  </a:ext>
                </a:extLst>
              </p:cNvPr>
              <p:cNvSpPr txBox="1"/>
              <p:nvPr/>
            </p:nvSpPr>
            <p:spPr>
              <a:xfrm>
                <a:off x="4333835" y="2468092"/>
                <a:ext cx="2389693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680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45329E-6DCA-4EA7-9CC3-08AD0D734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35" y="2468092"/>
                <a:ext cx="2389693" cy="632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346445-D72D-4C76-852A-9840E954F4E5}"/>
                  </a:ext>
                </a:extLst>
              </p:cNvPr>
              <p:cNvSpPr txBox="1"/>
              <p:nvPr/>
            </p:nvSpPr>
            <p:spPr>
              <a:xfrm>
                <a:off x="2449617" y="4527203"/>
                <a:ext cx="2638543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       )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346445-D72D-4C76-852A-9840E954F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617" y="4527203"/>
                <a:ext cx="2638543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E239374-4F08-455F-AFA2-0BBEE958C8E7}"/>
              </a:ext>
            </a:extLst>
          </p:cNvPr>
          <p:cNvSpPr txBox="1"/>
          <p:nvPr/>
        </p:nvSpPr>
        <p:spPr>
          <a:xfrm>
            <a:off x="1551221" y="5416551"/>
            <a:ext cx="214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(Could be anything that ends in .5)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5B9B08-55B1-4A11-B0D0-21E4198D52B4}"/>
              </a:ext>
            </a:extLst>
          </p:cNvPr>
          <p:cNvGrpSpPr/>
          <p:nvPr/>
        </p:nvGrpSpPr>
        <p:grpSpPr>
          <a:xfrm>
            <a:off x="843977" y="2366705"/>
            <a:ext cx="2502023" cy="1828800"/>
            <a:chOff x="843977" y="2366705"/>
            <a:chExt cx="2502023" cy="182880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25B51B7-F917-463C-9C36-EB12FEDA27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977" y="2366705"/>
              <a:ext cx="2502023" cy="182880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D5F7DB-EBB1-47FB-92CF-7063B23C92AF}"/>
                </a:ext>
              </a:extLst>
            </p:cNvPr>
            <p:cNvSpPr txBox="1"/>
            <p:nvPr/>
          </p:nvSpPr>
          <p:spPr>
            <a:xfrm>
              <a:off x="1727783" y="3096439"/>
              <a:ext cx="72183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5 m 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0696AE-A2BA-41F0-A76F-06A18CA0BC68}"/>
                  </a:ext>
                </a:extLst>
              </p:cNvPr>
              <p:cNvSpPr txBox="1"/>
              <p:nvPr/>
            </p:nvSpPr>
            <p:spPr>
              <a:xfrm>
                <a:off x="5798002" y="3251803"/>
                <a:ext cx="105580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0696AE-A2BA-41F0-A76F-06A18CA0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002" y="3251803"/>
                <a:ext cx="1055802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4C3AF0A-D994-4C5D-A06A-8485EEAE1C09}"/>
              </a:ext>
            </a:extLst>
          </p:cNvPr>
          <p:cNvGrpSpPr/>
          <p:nvPr/>
        </p:nvGrpSpPr>
        <p:grpSpPr>
          <a:xfrm>
            <a:off x="6853804" y="3019015"/>
            <a:ext cx="1922247" cy="579710"/>
            <a:chOff x="6853804" y="3019015"/>
            <a:chExt cx="1922247" cy="5797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BD5642-36D8-46E7-8608-2FAAE200701E}"/>
                </a:ext>
              </a:extLst>
            </p:cNvPr>
            <p:cNvSpPr txBox="1"/>
            <p:nvPr/>
          </p:nvSpPr>
          <p:spPr>
            <a:xfrm>
              <a:off x="7043160" y="3019015"/>
              <a:ext cx="17328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Maximum because result is a perfect integer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677F7CE-0FEA-473B-BFBA-DD5308EAAE4D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6853804" y="3349717"/>
              <a:ext cx="503050" cy="249008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6ED190-5035-4082-ACCE-04877EA35E33}"/>
                  </a:ext>
                </a:extLst>
              </p:cNvPr>
              <p:cNvSpPr txBox="1"/>
              <p:nvPr/>
            </p:nvSpPr>
            <p:spPr>
              <a:xfrm>
                <a:off x="5528681" y="4578951"/>
                <a:ext cx="15291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=0.44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6ED190-5035-4082-ACCE-04877EA35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681" y="4578951"/>
                <a:ext cx="1529137" cy="369332"/>
              </a:xfrm>
              <a:prstGeom prst="rect">
                <a:avLst/>
              </a:prstGeom>
              <a:blipFill>
                <a:blip r:embed="rId7"/>
                <a:stretch>
                  <a:fillRect l="-4382" r="-239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E2381CE-98C3-4D1A-ABB8-750DD6FBC5FE}"/>
                  </a:ext>
                </a:extLst>
              </p:cNvPr>
              <p:cNvSpPr txBox="1"/>
              <p:nvPr/>
            </p:nvSpPr>
            <p:spPr>
              <a:xfrm>
                <a:off x="5686484" y="5307776"/>
                <a:ext cx="823815" cy="633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E2381CE-98C3-4D1A-ABB8-750DD6FBC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84" y="5307776"/>
                <a:ext cx="823815" cy="6331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F068010-4655-439E-9894-346865DA7BFB}"/>
              </a:ext>
            </a:extLst>
          </p:cNvPr>
          <p:cNvSpPr txBox="1"/>
          <p:nvPr/>
        </p:nvSpPr>
        <p:spPr>
          <a:xfrm>
            <a:off x="3117256" y="3462425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Path Diff.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     )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× </a:t>
            </a:r>
            <a:r>
              <a:rPr lang="el-GR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λ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8AA657B-238C-4092-B4B3-775A562061FE}"/>
                  </a:ext>
                </a:extLst>
              </p:cNvPr>
              <p:cNvSpPr/>
              <p:nvPr/>
            </p:nvSpPr>
            <p:spPr>
              <a:xfrm>
                <a:off x="2607441" y="4824154"/>
                <a:ext cx="10118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8AA657B-238C-4092-B4B3-775A56206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41" y="4824154"/>
                <a:ext cx="101181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22ACD9-2B52-4AB5-A795-7433AF87936B}"/>
                  </a:ext>
                </a:extLst>
              </p:cNvPr>
              <p:cNvSpPr txBox="1"/>
              <p:nvPr/>
            </p:nvSpPr>
            <p:spPr>
              <a:xfrm>
                <a:off x="6521696" y="5252071"/>
                <a:ext cx="235474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𝟕𝟕𝟑</m:t>
                      </m:r>
                      <m:r>
                        <a:rPr lang="en-US" sz="24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𝐇𝐳</m:t>
                      </m:r>
                    </m:oMath>
                  </m:oMathPara>
                </a14:m>
                <a:endParaRPr lang="en-US" sz="2400" b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22ACD9-2B52-4AB5-A795-7433AF879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96" y="5252071"/>
                <a:ext cx="2354747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442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4" grpId="0"/>
      <p:bldP spid="31" grpId="0"/>
      <p:bldP spid="32" grpId="0"/>
      <p:bldP spid="27" grpId="0"/>
      <p:bldP spid="10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qualitatively and quantitatively interpret cases of constructive and destructive interference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add up two waves with superposition to create a new waveform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wavelength and source distance to identify maxima and minima for interference</a:t>
            </a: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318440" y="1531726"/>
            <a:ext cx="8482660" cy="47198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>
                <a:latin typeface="+mj-lt"/>
              </a:rPr>
              <a:t>When several waves are in the same location, they combine to produce a new wave that is different from the original waves.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33" y="3347885"/>
            <a:ext cx="5095110" cy="2633815"/>
          </a:xfrm>
          <a:prstGeom prst="rect">
            <a:avLst/>
          </a:prstGeom>
        </p:spPr>
      </p:pic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753100" y="3426445"/>
            <a:ext cx="3238500" cy="305613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>
                <a:latin typeface="+mj-lt"/>
              </a:rPr>
              <a:t>After waves pass by one another continue on 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FAB64-A3CB-4559-B58E-2B92114539C2}"/>
              </a:ext>
            </a:extLst>
          </p:cNvPr>
          <p:cNvSpPr txBox="1"/>
          <p:nvPr/>
        </p:nvSpPr>
        <p:spPr>
          <a:xfrm>
            <a:off x="6059342" y="4844276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unchanged</a:t>
            </a:r>
          </a:p>
        </p:txBody>
      </p:sp>
    </p:spTree>
    <p:extLst>
      <p:ext uri="{BB962C8B-B14F-4D97-AF65-F5344CB8AC3E}">
        <p14:creationId xmlns:p14="http://schemas.microsoft.com/office/powerpoint/2010/main" val="810619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that Interference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08712" y="1531726"/>
            <a:ext cx="4088968" cy="305613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_________ Interference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22" y="2168370"/>
            <a:ext cx="2735851" cy="386667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923968" y="1520992"/>
            <a:ext cx="4088968" cy="305613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_________ Interference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37" y="2086074"/>
            <a:ext cx="2446905" cy="3948966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13" idx="2"/>
          </p:cNvCxnSpPr>
          <p:nvPr/>
        </p:nvCxnSpPr>
        <p:spPr>
          <a:xfrm>
            <a:off x="4572000" y="1300766"/>
            <a:ext cx="0" cy="5045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A6D86E-14A8-42C7-B8EC-A06F3BFC403F}"/>
              </a:ext>
            </a:extLst>
          </p:cNvPr>
          <p:cNvSpPr txBox="1"/>
          <p:nvPr/>
        </p:nvSpPr>
        <p:spPr>
          <a:xfrm>
            <a:off x="208712" y="151429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0D889-AA31-44FC-B5C6-1ED5FA0EB67E}"/>
              </a:ext>
            </a:extLst>
          </p:cNvPr>
          <p:cNvSpPr txBox="1"/>
          <p:nvPr/>
        </p:nvSpPr>
        <p:spPr>
          <a:xfrm>
            <a:off x="4988969" y="1514296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Destructive</a:t>
            </a:r>
          </a:p>
        </p:txBody>
      </p:sp>
    </p:spTree>
    <p:extLst>
      <p:ext uri="{BB962C8B-B14F-4D97-AF65-F5344CB8AC3E}">
        <p14:creationId xmlns:p14="http://schemas.microsoft.com/office/powerpoint/2010/main" val="94785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3.33333E-6 L -3.05556E-6 -0.0435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1.85185E-6 L -0.0007 -0.0495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77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Constructive Interference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72" y="1531726"/>
            <a:ext cx="3381847" cy="2238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2199"/>
            <a:ext cx="3381847" cy="2248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597" y="3991846"/>
            <a:ext cx="3372321" cy="221963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7527" y="4395627"/>
            <a:ext cx="3604336" cy="14120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What is the resulting amplitude when these waves meet?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F7ED030-5540-49C5-8426-F6D24B14320F}"/>
              </a:ext>
            </a:extLst>
          </p:cNvPr>
          <p:cNvSpPr/>
          <p:nvPr/>
        </p:nvSpPr>
        <p:spPr>
          <a:xfrm>
            <a:off x="1583473" y="2096396"/>
            <a:ext cx="1092820" cy="1594658"/>
          </a:xfrm>
          <a:custGeom>
            <a:avLst/>
            <a:gdLst>
              <a:gd name="connsiteX0" fmla="*/ 0 w 1092820"/>
              <a:gd name="connsiteY0" fmla="*/ 1572335 h 1594638"/>
              <a:gd name="connsiteX1" fmla="*/ 557561 w 1092820"/>
              <a:gd name="connsiteY1" fmla="*/ 13 h 1594638"/>
              <a:gd name="connsiteX2" fmla="*/ 1092820 w 1092820"/>
              <a:gd name="connsiteY2" fmla="*/ 1594638 h 1594638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55 h 1594658"/>
              <a:gd name="connsiteX1" fmla="*/ 557561 w 1092820"/>
              <a:gd name="connsiteY1" fmla="*/ 33 h 1594658"/>
              <a:gd name="connsiteX2" fmla="*/ 1092820 w 1092820"/>
              <a:gd name="connsiteY2" fmla="*/ 1594658 h 15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820" h="1594658">
                <a:moveTo>
                  <a:pt x="0" y="1572355"/>
                </a:moveTo>
                <a:cubicBezTo>
                  <a:pt x="42747" y="1252686"/>
                  <a:pt x="185853" y="7467"/>
                  <a:pt x="557561" y="33"/>
                </a:cubicBezTo>
                <a:cubicBezTo>
                  <a:pt x="929269" y="-7401"/>
                  <a:pt x="1027771" y="1267555"/>
                  <a:pt x="1092820" y="1594658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E63B2F7-8443-4E83-80B9-A64ACBF89665}"/>
              </a:ext>
            </a:extLst>
          </p:cNvPr>
          <p:cNvSpPr/>
          <p:nvPr/>
        </p:nvSpPr>
        <p:spPr>
          <a:xfrm>
            <a:off x="5705362" y="2642838"/>
            <a:ext cx="1092820" cy="1048215"/>
          </a:xfrm>
          <a:custGeom>
            <a:avLst/>
            <a:gdLst>
              <a:gd name="connsiteX0" fmla="*/ 0 w 1092820"/>
              <a:gd name="connsiteY0" fmla="*/ 1572335 h 1594638"/>
              <a:gd name="connsiteX1" fmla="*/ 557561 w 1092820"/>
              <a:gd name="connsiteY1" fmla="*/ 13 h 1594638"/>
              <a:gd name="connsiteX2" fmla="*/ 1092820 w 1092820"/>
              <a:gd name="connsiteY2" fmla="*/ 1594638 h 1594638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55 h 1594658"/>
              <a:gd name="connsiteX1" fmla="*/ 557561 w 1092820"/>
              <a:gd name="connsiteY1" fmla="*/ 33 h 1594658"/>
              <a:gd name="connsiteX2" fmla="*/ 1092820 w 1092820"/>
              <a:gd name="connsiteY2" fmla="*/ 1594658 h 15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820" h="1594658">
                <a:moveTo>
                  <a:pt x="0" y="1572355"/>
                </a:moveTo>
                <a:cubicBezTo>
                  <a:pt x="42747" y="1252686"/>
                  <a:pt x="185853" y="7467"/>
                  <a:pt x="557561" y="33"/>
                </a:cubicBezTo>
                <a:cubicBezTo>
                  <a:pt x="929269" y="-7401"/>
                  <a:pt x="1027771" y="1267555"/>
                  <a:pt x="1092820" y="1594658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7C7400-CB50-4D10-8ABE-CB5C7DEEDC55}"/>
              </a:ext>
            </a:extLst>
          </p:cNvPr>
          <p:cNvSpPr/>
          <p:nvPr/>
        </p:nvSpPr>
        <p:spPr>
          <a:xfrm>
            <a:off x="5694211" y="4014149"/>
            <a:ext cx="1092820" cy="2121408"/>
          </a:xfrm>
          <a:custGeom>
            <a:avLst/>
            <a:gdLst>
              <a:gd name="connsiteX0" fmla="*/ 0 w 1092820"/>
              <a:gd name="connsiteY0" fmla="*/ 1572335 h 1594638"/>
              <a:gd name="connsiteX1" fmla="*/ 557561 w 1092820"/>
              <a:gd name="connsiteY1" fmla="*/ 13 h 1594638"/>
              <a:gd name="connsiteX2" fmla="*/ 1092820 w 1092820"/>
              <a:gd name="connsiteY2" fmla="*/ 1594638 h 1594638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55 h 1594658"/>
              <a:gd name="connsiteX1" fmla="*/ 557561 w 1092820"/>
              <a:gd name="connsiteY1" fmla="*/ 33 h 1594658"/>
              <a:gd name="connsiteX2" fmla="*/ 1092820 w 1092820"/>
              <a:gd name="connsiteY2" fmla="*/ 1594658 h 15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820" h="1594658">
                <a:moveTo>
                  <a:pt x="0" y="1572355"/>
                </a:moveTo>
                <a:cubicBezTo>
                  <a:pt x="42747" y="1252686"/>
                  <a:pt x="185853" y="7467"/>
                  <a:pt x="557561" y="33"/>
                </a:cubicBezTo>
                <a:cubicBezTo>
                  <a:pt x="929269" y="-7401"/>
                  <a:pt x="1027771" y="1267555"/>
                  <a:pt x="1092820" y="1594658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4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Destructive Interference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9" y="1476234"/>
            <a:ext cx="2680055" cy="2263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50" y="1476234"/>
            <a:ext cx="2859362" cy="2263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511" y="3474720"/>
            <a:ext cx="2798742" cy="2682451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7559" y="3915364"/>
            <a:ext cx="2600505" cy="18314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What is the resulting amplitude when these waves meet?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410419-D924-4CFA-A143-8B6F0A4F9FF9}"/>
              </a:ext>
            </a:extLst>
          </p:cNvPr>
          <p:cNvSpPr/>
          <p:nvPr/>
        </p:nvSpPr>
        <p:spPr>
          <a:xfrm>
            <a:off x="1111060" y="2185639"/>
            <a:ext cx="851555" cy="422426"/>
          </a:xfrm>
          <a:custGeom>
            <a:avLst/>
            <a:gdLst>
              <a:gd name="connsiteX0" fmla="*/ 0 w 1092820"/>
              <a:gd name="connsiteY0" fmla="*/ 1572335 h 1594638"/>
              <a:gd name="connsiteX1" fmla="*/ 557561 w 1092820"/>
              <a:gd name="connsiteY1" fmla="*/ 13 h 1594638"/>
              <a:gd name="connsiteX2" fmla="*/ 1092820 w 1092820"/>
              <a:gd name="connsiteY2" fmla="*/ 1594638 h 1594638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55 h 1594658"/>
              <a:gd name="connsiteX1" fmla="*/ 557561 w 1092820"/>
              <a:gd name="connsiteY1" fmla="*/ 33 h 1594658"/>
              <a:gd name="connsiteX2" fmla="*/ 1092820 w 1092820"/>
              <a:gd name="connsiteY2" fmla="*/ 1594658 h 15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820" h="1594658">
                <a:moveTo>
                  <a:pt x="0" y="1572355"/>
                </a:moveTo>
                <a:cubicBezTo>
                  <a:pt x="42747" y="1252686"/>
                  <a:pt x="185853" y="7467"/>
                  <a:pt x="557561" y="33"/>
                </a:cubicBezTo>
                <a:cubicBezTo>
                  <a:pt x="929269" y="-7401"/>
                  <a:pt x="1027771" y="1267555"/>
                  <a:pt x="1092820" y="1594658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167803-698C-4099-B0D7-2218F20884A0}"/>
              </a:ext>
            </a:extLst>
          </p:cNvPr>
          <p:cNvSpPr/>
          <p:nvPr/>
        </p:nvSpPr>
        <p:spPr>
          <a:xfrm flipV="1">
            <a:off x="4035104" y="4622718"/>
            <a:ext cx="851555" cy="406481"/>
          </a:xfrm>
          <a:custGeom>
            <a:avLst/>
            <a:gdLst>
              <a:gd name="connsiteX0" fmla="*/ 0 w 1092820"/>
              <a:gd name="connsiteY0" fmla="*/ 1572335 h 1594638"/>
              <a:gd name="connsiteX1" fmla="*/ 557561 w 1092820"/>
              <a:gd name="connsiteY1" fmla="*/ 13 h 1594638"/>
              <a:gd name="connsiteX2" fmla="*/ 1092820 w 1092820"/>
              <a:gd name="connsiteY2" fmla="*/ 1594638 h 1594638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55 h 1594658"/>
              <a:gd name="connsiteX1" fmla="*/ 557561 w 1092820"/>
              <a:gd name="connsiteY1" fmla="*/ 33 h 1594658"/>
              <a:gd name="connsiteX2" fmla="*/ 1092820 w 1092820"/>
              <a:gd name="connsiteY2" fmla="*/ 1594658 h 15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820" h="1594658">
                <a:moveTo>
                  <a:pt x="0" y="1572355"/>
                </a:moveTo>
                <a:cubicBezTo>
                  <a:pt x="42747" y="1252686"/>
                  <a:pt x="185853" y="7467"/>
                  <a:pt x="557561" y="33"/>
                </a:cubicBezTo>
                <a:cubicBezTo>
                  <a:pt x="929269" y="-7401"/>
                  <a:pt x="1027771" y="1267555"/>
                  <a:pt x="1092820" y="1594658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F13349-A710-4B74-9DEE-F2D3E2FAD352}"/>
              </a:ext>
            </a:extLst>
          </p:cNvPr>
          <p:cNvSpPr/>
          <p:nvPr/>
        </p:nvSpPr>
        <p:spPr>
          <a:xfrm flipV="1">
            <a:off x="7048053" y="2184501"/>
            <a:ext cx="851555" cy="870932"/>
          </a:xfrm>
          <a:custGeom>
            <a:avLst/>
            <a:gdLst>
              <a:gd name="connsiteX0" fmla="*/ 0 w 1092820"/>
              <a:gd name="connsiteY0" fmla="*/ 1572335 h 1594638"/>
              <a:gd name="connsiteX1" fmla="*/ 557561 w 1092820"/>
              <a:gd name="connsiteY1" fmla="*/ 13 h 1594638"/>
              <a:gd name="connsiteX2" fmla="*/ 1092820 w 1092820"/>
              <a:gd name="connsiteY2" fmla="*/ 1594638 h 1594638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72 h 1594675"/>
              <a:gd name="connsiteX1" fmla="*/ 557561 w 1092820"/>
              <a:gd name="connsiteY1" fmla="*/ 50 h 1594675"/>
              <a:gd name="connsiteX2" fmla="*/ 1092820 w 1092820"/>
              <a:gd name="connsiteY2" fmla="*/ 1594675 h 1594675"/>
              <a:gd name="connsiteX0" fmla="*/ 0 w 1092820"/>
              <a:gd name="connsiteY0" fmla="*/ 1572355 h 1594658"/>
              <a:gd name="connsiteX1" fmla="*/ 557561 w 1092820"/>
              <a:gd name="connsiteY1" fmla="*/ 33 h 1594658"/>
              <a:gd name="connsiteX2" fmla="*/ 1092820 w 1092820"/>
              <a:gd name="connsiteY2" fmla="*/ 1594658 h 15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820" h="1594658">
                <a:moveTo>
                  <a:pt x="0" y="1572355"/>
                </a:moveTo>
                <a:cubicBezTo>
                  <a:pt x="42747" y="1252686"/>
                  <a:pt x="185853" y="7467"/>
                  <a:pt x="557561" y="33"/>
                </a:cubicBezTo>
                <a:cubicBezTo>
                  <a:pt x="929269" y="-7401"/>
                  <a:pt x="1027771" y="1267555"/>
                  <a:pt x="1092820" y="1594658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7A3CC-CE1E-4EA5-9490-3B4E74738230}"/>
              </a:ext>
            </a:extLst>
          </p:cNvPr>
          <p:cNvSpPr/>
          <p:nvPr/>
        </p:nvSpPr>
        <p:spPr>
          <a:xfrm>
            <a:off x="0" y="6060481"/>
            <a:ext cx="9144000" cy="7975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076689" y="400050"/>
            <a:ext cx="440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95926" y="389950"/>
            <a:ext cx="0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550" y="38995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40187" y="40005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64736" y="40005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154281" y="40005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15276" y="40005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81613" y="38995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150423" y="38995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425874" y="389950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82933" y="401532"/>
            <a:ext cx="10379" cy="630936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8700" y="1566241"/>
            <a:ext cx="832104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08700" y="497448"/>
            <a:ext cx="0" cy="2009697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261289" y="1291126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Wave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81614" y="119690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08700" y="3641043"/>
            <a:ext cx="832104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8700" y="2572250"/>
            <a:ext cx="0" cy="2009697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-257280" y="3392432"/>
            <a:ext cx="88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Wave 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81614" y="327171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08700" y="5714568"/>
            <a:ext cx="8321040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8700" y="4645775"/>
            <a:ext cx="0" cy="2009697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-560086" y="546595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Superposition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81614" y="534523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08700" y="1200018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8700" y="868296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8700" y="2222368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8700" y="1887471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8700" y="3274754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700" y="2939857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8700" y="4317868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8700" y="3982971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8321" y="5346947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8321" y="5012050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8700" y="6395378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8700" y="6060481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8700" y="1370833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08700" y="1035936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8700" y="2057584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8700" y="1736976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98321" y="4159753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98321" y="3824856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8700" y="3446801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8700" y="3111904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8321" y="5523159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8321" y="5188262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08700" y="6237535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8700" y="5902638"/>
            <a:ext cx="7483292" cy="0"/>
          </a:xfrm>
          <a:prstGeom prst="line">
            <a:avLst/>
          </a:prstGeom>
          <a:ln w="28575">
            <a:solidFill>
              <a:srgbClr val="C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16729" y="1197434"/>
            <a:ext cx="7459980" cy="688566"/>
          </a:xfrm>
          <a:custGeom>
            <a:avLst/>
            <a:gdLst>
              <a:gd name="connsiteX0" fmla="*/ 0 w 7459980"/>
              <a:gd name="connsiteY0" fmla="*/ 373540 h 701250"/>
              <a:gd name="connsiteX1" fmla="*/ 662940 w 7459980"/>
              <a:gd name="connsiteY1" fmla="*/ 183040 h 701250"/>
              <a:gd name="connsiteX2" fmla="*/ 1379220 w 7459980"/>
              <a:gd name="connsiteY2" fmla="*/ 15400 h 701250"/>
              <a:gd name="connsiteX3" fmla="*/ 2095500 w 7459980"/>
              <a:gd name="connsiteY3" fmla="*/ 190660 h 701250"/>
              <a:gd name="connsiteX4" fmla="*/ 2697480 w 7459980"/>
              <a:gd name="connsiteY4" fmla="*/ 381160 h 701250"/>
              <a:gd name="connsiteX5" fmla="*/ 3329940 w 7459980"/>
              <a:gd name="connsiteY5" fmla="*/ 556420 h 701250"/>
              <a:gd name="connsiteX6" fmla="*/ 4053840 w 7459980"/>
              <a:gd name="connsiteY6" fmla="*/ 701200 h 701250"/>
              <a:gd name="connsiteX7" fmla="*/ 4739640 w 7459980"/>
              <a:gd name="connsiteY7" fmla="*/ 541180 h 701250"/>
              <a:gd name="connsiteX8" fmla="*/ 5379720 w 7459980"/>
              <a:gd name="connsiteY8" fmla="*/ 381160 h 701250"/>
              <a:gd name="connsiteX9" fmla="*/ 6019800 w 7459980"/>
              <a:gd name="connsiteY9" fmla="*/ 175420 h 701250"/>
              <a:gd name="connsiteX10" fmla="*/ 6736080 w 7459980"/>
              <a:gd name="connsiteY10" fmla="*/ 160 h 701250"/>
              <a:gd name="connsiteX11" fmla="*/ 7459980 w 7459980"/>
              <a:gd name="connsiteY11" fmla="*/ 205900 h 701250"/>
              <a:gd name="connsiteX0" fmla="*/ 0 w 7459980"/>
              <a:gd name="connsiteY0" fmla="*/ 360856 h 688566"/>
              <a:gd name="connsiteX1" fmla="*/ 662940 w 7459980"/>
              <a:gd name="connsiteY1" fmla="*/ 170356 h 688566"/>
              <a:gd name="connsiteX2" fmla="*/ 1379220 w 7459980"/>
              <a:gd name="connsiteY2" fmla="*/ 2716 h 688566"/>
              <a:gd name="connsiteX3" fmla="*/ 2095500 w 7459980"/>
              <a:gd name="connsiteY3" fmla="*/ 177976 h 688566"/>
              <a:gd name="connsiteX4" fmla="*/ 2697480 w 7459980"/>
              <a:gd name="connsiteY4" fmla="*/ 368476 h 688566"/>
              <a:gd name="connsiteX5" fmla="*/ 3329940 w 7459980"/>
              <a:gd name="connsiteY5" fmla="*/ 543736 h 688566"/>
              <a:gd name="connsiteX6" fmla="*/ 4053840 w 7459980"/>
              <a:gd name="connsiteY6" fmla="*/ 688516 h 688566"/>
              <a:gd name="connsiteX7" fmla="*/ 4739640 w 7459980"/>
              <a:gd name="connsiteY7" fmla="*/ 528496 h 688566"/>
              <a:gd name="connsiteX8" fmla="*/ 5379720 w 7459980"/>
              <a:gd name="connsiteY8" fmla="*/ 368476 h 688566"/>
              <a:gd name="connsiteX9" fmla="*/ 6019800 w 7459980"/>
              <a:gd name="connsiteY9" fmla="*/ 162736 h 688566"/>
              <a:gd name="connsiteX10" fmla="*/ 6739255 w 7459980"/>
              <a:gd name="connsiteY10" fmla="*/ 176 h 688566"/>
              <a:gd name="connsiteX11" fmla="*/ 7459980 w 7459980"/>
              <a:gd name="connsiteY11" fmla="*/ 193216 h 6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9980" h="688566">
                <a:moveTo>
                  <a:pt x="0" y="360856"/>
                </a:moveTo>
                <a:cubicBezTo>
                  <a:pt x="216535" y="295451"/>
                  <a:pt x="433070" y="230046"/>
                  <a:pt x="662940" y="170356"/>
                </a:cubicBezTo>
                <a:cubicBezTo>
                  <a:pt x="892810" y="110666"/>
                  <a:pt x="1140460" y="1446"/>
                  <a:pt x="1379220" y="2716"/>
                </a:cubicBezTo>
                <a:cubicBezTo>
                  <a:pt x="1617980" y="3986"/>
                  <a:pt x="1875790" y="117016"/>
                  <a:pt x="2095500" y="177976"/>
                </a:cubicBezTo>
                <a:cubicBezTo>
                  <a:pt x="2315210" y="238936"/>
                  <a:pt x="2491740" y="307516"/>
                  <a:pt x="2697480" y="368476"/>
                </a:cubicBezTo>
                <a:cubicBezTo>
                  <a:pt x="2903220" y="429436"/>
                  <a:pt x="3103880" y="490396"/>
                  <a:pt x="3329940" y="543736"/>
                </a:cubicBezTo>
                <a:cubicBezTo>
                  <a:pt x="3556000" y="597076"/>
                  <a:pt x="3818890" y="691056"/>
                  <a:pt x="4053840" y="688516"/>
                </a:cubicBezTo>
                <a:cubicBezTo>
                  <a:pt x="4288790" y="685976"/>
                  <a:pt x="4739640" y="528496"/>
                  <a:pt x="4739640" y="528496"/>
                </a:cubicBezTo>
                <a:cubicBezTo>
                  <a:pt x="4960620" y="475156"/>
                  <a:pt x="5166360" y="429436"/>
                  <a:pt x="5379720" y="368476"/>
                </a:cubicBezTo>
                <a:cubicBezTo>
                  <a:pt x="5593080" y="307516"/>
                  <a:pt x="5793211" y="224119"/>
                  <a:pt x="6019800" y="162736"/>
                </a:cubicBezTo>
                <a:cubicBezTo>
                  <a:pt x="6246389" y="101353"/>
                  <a:pt x="6499225" y="-4904"/>
                  <a:pt x="6739255" y="176"/>
                </a:cubicBezTo>
                <a:cubicBezTo>
                  <a:pt x="6979285" y="5256"/>
                  <a:pt x="7359650" y="158926"/>
                  <a:pt x="7459980" y="19321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1489" y="3272763"/>
            <a:ext cx="7490460" cy="716307"/>
          </a:xfrm>
          <a:custGeom>
            <a:avLst/>
            <a:gdLst>
              <a:gd name="connsiteX0" fmla="*/ 0 w 7490460"/>
              <a:gd name="connsiteY0" fmla="*/ 350547 h 716307"/>
              <a:gd name="connsiteX1" fmla="*/ 670560 w 7490460"/>
              <a:gd name="connsiteY1" fmla="*/ 27 h 716307"/>
              <a:gd name="connsiteX2" fmla="*/ 1402080 w 7490460"/>
              <a:gd name="connsiteY2" fmla="*/ 365787 h 716307"/>
              <a:gd name="connsiteX3" fmla="*/ 2118360 w 7490460"/>
              <a:gd name="connsiteY3" fmla="*/ 716307 h 716307"/>
              <a:gd name="connsiteX4" fmla="*/ 2712720 w 7490460"/>
              <a:gd name="connsiteY4" fmla="*/ 365787 h 716307"/>
              <a:gd name="connsiteX5" fmla="*/ 3345180 w 7490460"/>
              <a:gd name="connsiteY5" fmla="*/ 7647 h 716307"/>
              <a:gd name="connsiteX6" fmla="*/ 4069080 w 7490460"/>
              <a:gd name="connsiteY6" fmla="*/ 365787 h 716307"/>
              <a:gd name="connsiteX7" fmla="*/ 4762500 w 7490460"/>
              <a:gd name="connsiteY7" fmla="*/ 701067 h 716307"/>
              <a:gd name="connsiteX8" fmla="*/ 5387340 w 7490460"/>
              <a:gd name="connsiteY8" fmla="*/ 373407 h 716307"/>
              <a:gd name="connsiteX9" fmla="*/ 6035040 w 7490460"/>
              <a:gd name="connsiteY9" fmla="*/ 27 h 716307"/>
              <a:gd name="connsiteX10" fmla="*/ 6758940 w 7490460"/>
              <a:gd name="connsiteY10" fmla="*/ 365787 h 716307"/>
              <a:gd name="connsiteX11" fmla="*/ 7490460 w 7490460"/>
              <a:gd name="connsiteY11" fmla="*/ 708687 h 716307"/>
              <a:gd name="connsiteX0" fmla="*/ 0 w 7490460"/>
              <a:gd name="connsiteY0" fmla="*/ 350547 h 716307"/>
              <a:gd name="connsiteX1" fmla="*/ 670560 w 7490460"/>
              <a:gd name="connsiteY1" fmla="*/ 27 h 716307"/>
              <a:gd name="connsiteX2" fmla="*/ 1402080 w 7490460"/>
              <a:gd name="connsiteY2" fmla="*/ 365787 h 716307"/>
              <a:gd name="connsiteX3" fmla="*/ 2118360 w 7490460"/>
              <a:gd name="connsiteY3" fmla="*/ 716307 h 716307"/>
              <a:gd name="connsiteX4" fmla="*/ 2712720 w 7490460"/>
              <a:gd name="connsiteY4" fmla="*/ 365787 h 716307"/>
              <a:gd name="connsiteX5" fmla="*/ 3345180 w 7490460"/>
              <a:gd name="connsiteY5" fmla="*/ 7647 h 716307"/>
              <a:gd name="connsiteX6" fmla="*/ 4069080 w 7490460"/>
              <a:gd name="connsiteY6" fmla="*/ 365787 h 716307"/>
              <a:gd name="connsiteX7" fmla="*/ 4762500 w 7490460"/>
              <a:gd name="connsiteY7" fmla="*/ 701067 h 716307"/>
              <a:gd name="connsiteX8" fmla="*/ 5387340 w 7490460"/>
              <a:gd name="connsiteY8" fmla="*/ 373407 h 716307"/>
              <a:gd name="connsiteX9" fmla="*/ 6035040 w 7490460"/>
              <a:gd name="connsiteY9" fmla="*/ 27 h 716307"/>
              <a:gd name="connsiteX10" fmla="*/ 6758940 w 7490460"/>
              <a:gd name="connsiteY10" fmla="*/ 365787 h 716307"/>
              <a:gd name="connsiteX11" fmla="*/ 7490460 w 7490460"/>
              <a:gd name="connsiteY11" fmla="*/ 708687 h 716307"/>
              <a:gd name="connsiteX0" fmla="*/ 0 w 7490460"/>
              <a:gd name="connsiteY0" fmla="*/ 350547 h 716307"/>
              <a:gd name="connsiteX1" fmla="*/ 670560 w 7490460"/>
              <a:gd name="connsiteY1" fmla="*/ 27 h 716307"/>
              <a:gd name="connsiteX2" fmla="*/ 1402080 w 7490460"/>
              <a:gd name="connsiteY2" fmla="*/ 365787 h 716307"/>
              <a:gd name="connsiteX3" fmla="*/ 2118360 w 7490460"/>
              <a:gd name="connsiteY3" fmla="*/ 716307 h 716307"/>
              <a:gd name="connsiteX4" fmla="*/ 2712720 w 7490460"/>
              <a:gd name="connsiteY4" fmla="*/ 365787 h 716307"/>
              <a:gd name="connsiteX5" fmla="*/ 3345180 w 7490460"/>
              <a:gd name="connsiteY5" fmla="*/ 7647 h 716307"/>
              <a:gd name="connsiteX6" fmla="*/ 4069080 w 7490460"/>
              <a:gd name="connsiteY6" fmla="*/ 365787 h 716307"/>
              <a:gd name="connsiteX7" fmla="*/ 4762500 w 7490460"/>
              <a:gd name="connsiteY7" fmla="*/ 701067 h 716307"/>
              <a:gd name="connsiteX8" fmla="*/ 5387340 w 7490460"/>
              <a:gd name="connsiteY8" fmla="*/ 373407 h 716307"/>
              <a:gd name="connsiteX9" fmla="*/ 6035040 w 7490460"/>
              <a:gd name="connsiteY9" fmla="*/ 27 h 716307"/>
              <a:gd name="connsiteX10" fmla="*/ 6758940 w 7490460"/>
              <a:gd name="connsiteY10" fmla="*/ 365787 h 716307"/>
              <a:gd name="connsiteX11" fmla="*/ 7490460 w 7490460"/>
              <a:gd name="connsiteY11" fmla="*/ 708687 h 71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0460" h="716307">
                <a:moveTo>
                  <a:pt x="0" y="350547"/>
                </a:moveTo>
                <a:cubicBezTo>
                  <a:pt x="218440" y="174017"/>
                  <a:pt x="436880" y="-2513"/>
                  <a:pt x="670560" y="27"/>
                </a:cubicBezTo>
                <a:cubicBezTo>
                  <a:pt x="904240" y="2567"/>
                  <a:pt x="1402080" y="365787"/>
                  <a:pt x="1402080" y="365787"/>
                </a:cubicBezTo>
                <a:cubicBezTo>
                  <a:pt x="1643380" y="485167"/>
                  <a:pt x="1899920" y="716307"/>
                  <a:pt x="2118360" y="716307"/>
                </a:cubicBezTo>
                <a:cubicBezTo>
                  <a:pt x="2336800" y="716307"/>
                  <a:pt x="2508250" y="483897"/>
                  <a:pt x="2712720" y="365787"/>
                </a:cubicBezTo>
                <a:cubicBezTo>
                  <a:pt x="2917190" y="247677"/>
                  <a:pt x="3119120" y="7647"/>
                  <a:pt x="3345180" y="7647"/>
                </a:cubicBezTo>
                <a:cubicBezTo>
                  <a:pt x="3571240" y="7647"/>
                  <a:pt x="4069080" y="365787"/>
                  <a:pt x="4069080" y="365787"/>
                </a:cubicBezTo>
                <a:cubicBezTo>
                  <a:pt x="4305300" y="481357"/>
                  <a:pt x="4542790" y="699797"/>
                  <a:pt x="4762500" y="701067"/>
                </a:cubicBezTo>
                <a:cubicBezTo>
                  <a:pt x="4982210" y="702337"/>
                  <a:pt x="5175250" y="490247"/>
                  <a:pt x="5387340" y="373407"/>
                </a:cubicBezTo>
                <a:cubicBezTo>
                  <a:pt x="5599430" y="256567"/>
                  <a:pt x="5806440" y="1297"/>
                  <a:pt x="6035040" y="27"/>
                </a:cubicBezTo>
                <a:cubicBezTo>
                  <a:pt x="6263640" y="-1243"/>
                  <a:pt x="6523990" y="240057"/>
                  <a:pt x="6758940" y="365787"/>
                </a:cubicBezTo>
                <a:cubicBezTo>
                  <a:pt x="6993890" y="491517"/>
                  <a:pt x="7249160" y="702337"/>
                  <a:pt x="7490460" y="70868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2979" y="152089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029395" y="132142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745579" y="115393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71018" y="132115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073356" y="151817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698205" y="169009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425822" y="184746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112302" y="169009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737213" y="151697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9" name="Oval 78"/>
          <p:cNvSpPr/>
          <p:nvPr/>
        </p:nvSpPr>
        <p:spPr>
          <a:xfrm>
            <a:off x="6381038" y="132377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0" name="Oval 79"/>
          <p:cNvSpPr/>
          <p:nvPr/>
        </p:nvSpPr>
        <p:spPr>
          <a:xfrm>
            <a:off x="7101130" y="114723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2" name="Oval 81"/>
          <p:cNvSpPr/>
          <p:nvPr/>
        </p:nvSpPr>
        <p:spPr>
          <a:xfrm>
            <a:off x="7835893" y="133137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3" name="Oval 82"/>
          <p:cNvSpPr/>
          <p:nvPr/>
        </p:nvSpPr>
        <p:spPr>
          <a:xfrm>
            <a:off x="362979" y="358915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36036" y="323072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750119" y="359248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477226" y="393996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073356" y="359579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698205" y="323088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423682" y="359133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112302" y="392738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747592" y="359133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388796" y="32232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09892" y="359579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832664" y="393373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705D4C-C9C0-4451-AC65-E86946680AEF}"/>
              </a:ext>
            </a:extLst>
          </p:cNvPr>
          <p:cNvSpPr/>
          <p:nvPr/>
        </p:nvSpPr>
        <p:spPr>
          <a:xfrm>
            <a:off x="631742" y="3488"/>
            <a:ext cx="8512258" cy="7975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21AE5-2282-4682-A4A5-62CA2ADBA77B}"/>
              </a:ext>
            </a:extLst>
          </p:cNvPr>
          <p:cNvSpPr txBox="1"/>
          <p:nvPr/>
        </p:nvSpPr>
        <p:spPr>
          <a:xfrm>
            <a:off x="631741" y="55890"/>
            <a:ext cx="7899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Superposition of Waves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CD8050F-FF79-4025-B73A-E234B02D8276}"/>
              </a:ext>
            </a:extLst>
          </p:cNvPr>
          <p:cNvSpPr/>
          <p:nvPr/>
        </p:nvSpPr>
        <p:spPr>
          <a:xfrm>
            <a:off x="411480" y="5179824"/>
            <a:ext cx="7482840" cy="1060965"/>
          </a:xfrm>
          <a:custGeom>
            <a:avLst/>
            <a:gdLst>
              <a:gd name="connsiteX0" fmla="*/ 0 w 7482840"/>
              <a:gd name="connsiteY0" fmla="*/ 550957 h 1091823"/>
              <a:gd name="connsiteX1" fmla="*/ 662940 w 7482840"/>
              <a:gd name="connsiteY1" fmla="*/ 17557 h 1091823"/>
              <a:gd name="connsiteX2" fmla="*/ 1386840 w 7482840"/>
              <a:gd name="connsiteY2" fmla="*/ 185197 h 1091823"/>
              <a:gd name="connsiteX3" fmla="*/ 2118360 w 7482840"/>
              <a:gd name="connsiteY3" fmla="*/ 741457 h 1091823"/>
              <a:gd name="connsiteX4" fmla="*/ 2720340 w 7482840"/>
              <a:gd name="connsiteY4" fmla="*/ 558577 h 1091823"/>
              <a:gd name="connsiteX5" fmla="*/ 3337560 w 7482840"/>
              <a:gd name="connsiteY5" fmla="*/ 360457 h 1091823"/>
              <a:gd name="connsiteX6" fmla="*/ 4069080 w 7482840"/>
              <a:gd name="connsiteY6" fmla="*/ 893857 h 1091823"/>
              <a:gd name="connsiteX7" fmla="*/ 4739640 w 7482840"/>
              <a:gd name="connsiteY7" fmla="*/ 1076737 h 1091823"/>
              <a:gd name="connsiteX8" fmla="*/ 5387340 w 7482840"/>
              <a:gd name="connsiteY8" fmla="*/ 543337 h 1091823"/>
              <a:gd name="connsiteX9" fmla="*/ 6019800 w 7482840"/>
              <a:gd name="connsiteY9" fmla="*/ 25177 h 1091823"/>
              <a:gd name="connsiteX10" fmla="*/ 6743700 w 7482840"/>
              <a:gd name="connsiteY10" fmla="*/ 192817 h 1091823"/>
              <a:gd name="connsiteX11" fmla="*/ 7482840 w 7482840"/>
              <a:gd name="connsiteY11" fmla="*/ 733837 h 1091823"/>
              <a:gd name="connsiteX0" fmla="*/ 0 w 7482840"/>
              <a:gd name="connsiteY0" fmla="*/ 545274 h 1086140"/>
              <a:gd name="connsiteX1" fmla="*/ 662940 w 7482840"/>
              <a:gd name="connsiteY1" fmla="*/ 11874 h 1086140"/>
              <a:gd name="connsiteX2" fmla="*/ 1386840 w 7482840"/>
              <a:gd name="connsiteY2" fmla="*/ 179514 h 1086140"/>
              <a:gd name="connsiteX3" fmla="*/ 2118360 w 7482840"/>
              <a:gd name="connsiteY3" fmla="*/ 735774 h 1086140"/>
              <a:gd name="connsiteX4" fmla="*/ 2720340 w 7482840"/>
              <a:gd name="connsiteY4" fmla="*/ 552894 h 1086140"/>
              <a:gd name="connsiteX5" fmla="*/ 3337560 w 7482840"/>
              <a:gd name="connsiteY5" fmla="*/ 354774 h 1086140"/>
              <a:gd name="connsiteX6" fmla="*/ 4069080 w 7482840"/>
              <a:gd name="connsiteY6" fmla="*/ 888174 h 1086140"/>
              <a:gd name="connsiteX7" fmla="*/ 4739640 w 7482840"/>
              <a:gd name="connsiteY7" fmla="*/ 1071054 h 1086140"/>
              <a:gd name="connsiteX8" fmla="*/ 5387340 w 7482840"/>
              <a:gd name="connsiteY8" fmla="*/ 537654 h 1086140"/>
              <a:gd name="connsiteX9" fmla="*/ 6019800 w 7482840"/>
              <a:gd name="connsiteY9" fmla="*/ 19494 h 1086140"/>
              <a:gd name="connsiteX10" fmla="*/ 6743700 w 7482840"/>
              <a:gd name="connsiteY10" fmla="*/ 187134 h 1086140"/>
              <a:gd name="connsiteX11" fmla="*/ 7482840 w 7482840"/>
              <a:gd name="connsiteY11" fmla="*/ 728154 h 1086140"/>
              <a:gd name="connsiteX0" fmla="*/ 0 w 7482840"/>
              <a:gd name="connsiteY0" fmla="*/ 545274 h 1086140"/>
              <a:gd name="connsiteX1" fmla="*/ 662940 w 7482840"/>
              <a:gd name="connsiteY1" fmla="*/ 11874 h 1086140"/>
              <a:gd name="connsiteX2" fmla="*/ 1386840 w 7482840"/>
              <a:gd name="connsiteY2" fmla="*/ 179514 h 1086140"/>
              <a:gd name="connsiteX3" fmla="*/ 2118360 w 7482840"/>
              <a:gd name="connsiteY3" fmla="*/ 735774 h 1086140"/>
              <a:gd name="connsiteX4" fmla="*/ 2720340 w 7482840"/>
              <a:gd name="connsiteY4" fmla="*/ 552894 h 1086140"/>
              <a:gd name="connsiteX5" fmla="*/ 3337560 w 7482840"/>
              <a:gd name="connsiteY5" fmla="*/ 354774 h 1086140"/>
              <a:gd name="connsiteX6" fmla="*/ 4069080 w 7482840"/>
              <a:gd name="connsiteY6" fmla="*/ 888174 h 1086140"/>
              <a:gd name="connsiteX7" fmla="*/ 4739640 w 7482840"/>
              <a:gd name="connsiteY7" fmla="*/ 1071054 h 1086140"/>
              <a:gd name="connsiteX8" fmla="*/ 5387340 w 7482840"/>
              <a:gd name="connsiteY8" fmla="*/ 537654 h 1086140"/>
              <a:gd name="connsiteX9" fmla="*/ 6019800 w 7482840"/>
              <a:gd name="connsiteY9" fmla="*/ 19494 h 1086140"/>
              <a:gd name="connsiteX10" fmla="*/ 6743700 w 7482840"/>
              <a:gd name="connsiteY10" fmla="*/ 187134 h 1086140"/>
              <a:gd name="connsiteX11" fmla="*/ 7482840 w 7482840"/>
              <a:gd name="connsiteY11" fmla="*/ 728154 h 1086140"/>
              <a:gd name="connsiteX0" fmla="*/ 0 w 7482840"/>
              <a:gd name="connsiteY0" fmla="*/ 545274 h 1086140"/>
              <a:gd name="connsiteX1" fmla="*/ 662940 w 7482840"/>
              <a:gd name="connsiteY1" fmla="*/ 11874 h 1086140"/>
              <a:gd name="connsiteX2" fmla="*/ 1386840 w 7482840"/>
              <a:gd name="connsiteY2" fmla="*/ 179514 h 1086140"/>
              <a:gd name="connsiteX3" fmla="*/ 2118360 w 7482840"/>
              <a:gd name="connsiteY3" fmla="*/ 735774 h 1086140"/>
              <a:gd name="connsiteX4" fmla="*/ 2720340 w 7482840"/>
              <a:gd name="connsiteY4" fmla="*/ 552894 h 1086140"/>
              <a:gd name="connsiteX5" fmla="*/ 3337560 w 7482840"/>
              <a:gd name="connsiteY5" fmla="*/ 354774 h 1086140"/>
              <a:gd name="connsiteX6" fmla="*/ 4069080 w 7482840"/>
              <a:gd name="connsiteY6" fmla="*/ 888174 h 1086140"/>
              <a:gd name="connsiteX7" fmla="*/ 4739640 w 7482840"/>
              <a:gd name="connsiteY7" fmla="*/ 1071054 h 1086140"/>
              <a:gd name="connsiteX8" fmla="*/ 5387340 w 7482840"/>
              <a:gd name="connsiteY8" fmla="*/ 537654 h 1086140"/>
              <a:gd name="connsiteX9" fmla="*/ 6019800 w 7482840"/>
              <a:gd name="connsiteY9" fmla="*/ 19494 h 1086140"/>
              <a:gd name="connsiteX10" fmla="*/ 6743700 w 7482840"/>
              <a:gd name="connsiteY10" fmla="*/ 187134 h 1086140"/>
              <a:gd name="connsiteX11" fmla="*/ 7482840 w 7482840"/>
              <a:gd name="connsiteY11" fmla="*/ 728154 h 1086140"/>
              <a:gd name="connsiteX0" fmla="*/ 0 w 7482840"/>
              <a:gd name="connsiteY0" fmla="*/ 545274 h 1071062"/>
              <a:gd name="connsiteX1" fmla="*/ 662940 w 7482840"/>
              <a:gd name="connsiteY1" fmla="*/ 11874 h 1071062"/>
              <a:gd name="connsiteX2" fmla="*/ 1386840 w 7482840"/>
              <a:gd name="connsiteY2" fmla="*/ 179514 h 1071062"/>
              <a:gd name="connsiteX3" fmla="*/ 2118360 w 7482840"/>
              <a:gd name="connsiteY3" fmla="*/ 735774 h 1071062"/>
              <a:gd name="connsiteX4" fmla="*/ 2720340 w 7482840"/>
              <a:gd name="connsiteY4" fmla="*/ 552894 h 1071062"/>
              <a:gd name="connsiteX5" fmla="*/ 3337560 w 7482840"/>
              <a:gd name="connsiteY5" fmla="*/ 354774 h 1071062"/>
              <a:gd name="connsiteX6" fmla="*/ 4069080 w 7482840"/>
              <a:gd name="connsiteY6" fmla="*/ 888174 h 1071062"/>
              <a:gd name="connsiteX7" fmla="*/ 4739640 w 7482840"/>
              <a:gd name="connsiteY7" fmla="*/ 1071054 h 1071062"/>
              <a:gd name="connsiteX8" fmla="*/ 5387340 w 7482840"/>
              <a:gd name="connsiteY8" fmla="*/ 537654 h 1071062"/>
              <a:gd name="connsiteX9" fmla="*/ 6019800 w 7482840"/>
              <a:gd name="connsiteY9" fmla="*/ 19494 h 1071062"/>
              <a:gd name="connsiteX10" fmla="*/ 6743700 w 7482840"/>
              <a:gd name="connsiteY10" fmla="*/ 187134 h 1071062"/>
              <a:gd name="connsiteX11" fmla="*/ 7482840 w 7482840"/>
              <a:gd name="connsiteY11" fmla="*/ 728154 h 1071062"/>
              <a:gd name="connsiteX0" fmla="*/ 0 w 7482840"/>
              <a:gd name="connsiteY0" fmla="*/ 545274 h 1071062"/>
              <a:gd name="connsiteX1" fmla="*/ 662940 w 7482840"/>
              <a:gd name="connsiteY1" fmla="*/ 11874 h 1071062"/>
              <a:gd name="connsiteX2" fmla="*/ 1386840 w 7482840"/>
              <a:gd name="connsiteY2" fmla="*/ 179514 h 1071062"/>
              <a:gd name="connsiteX3" fmla="*/ 2118360 w 7482840"/>
              <a:gd name="connsiteY3" fmla="*/ 735774 h 1071062"/>
              <a:gd name="connsiteX4" fmla="*/ 2720340 w 7482840"/>
              <a:gd name="connsiteY4" fmla="*/ 552894 h 1071062"/>
              <a:gd name="connsiteX5" fmla="*/ 3337560 w 7482840"/>
              <a:gd name="connsiteY5" fmla="*/ 354774 h 1071062"/>
              <a:gd name="connsiteX6" fmla="*/ 4069080 w 7482840"/>
              <a:gd name="connsiteY6" fmla="*/ 888174 h 1071062"/>
              <a:gd name="connsiteX7" fmla="*/ 4739640 w 7482840"/>
              <a:gd name="connsiteY7" fmla="*/ 1071054 h 1071062"/>
              <a:gd name="connsiteX8" fmla="*/ 5387340 w 7482840"/>
              <a:gd name="connsiteY8" fmla="*/ 537654 h 1071062"/>
              <a:gd name="connsiteX9" fmla="*/ 6019800 w 7482840"/>
              <a:gd name="connsiteY9" fmla="*/ 19494 h 1071062"/>
              <a:gd name="connsiteX10" fmla="*/ 6743700 w 7482840"/>
              <a:gd name="connsiteY10" fmla="*/ 187134 h 1071062"/>
              <a:gd name="connsiteX11" fmla="*/ 7482840 w 7482840"/>
              <a:gd name="connsiteY11" fmla="*/ 728154 h 1071062"/>
              <a:gd name="connsiteX0" fmla="*/ 0 w 7482840"/>
              <a:gd name="connsiteY0" fmla="*/ 545274 h 1071062"/>
              <a:gd name="connsiteX1" fmla="*/ 662940 w 7482840"/>
              <a:gd name="connsiteY1" fmla="*/ 11874 h 1071062"/>
              <a:gd name="connsiteX2" fmla="*/ 1386840 w 7482840"/>
              <a:gd name="connsiteY2" fmla="*/ 179514 h 1071062"/>
              <a:gd name="connsiteX3" fmla="*/ 2118360 w 7482840"/>
              <a:gd name="connsiteY3" fmla="*/ 735774 h 1071062"/>
              <a:gd name="connsiteX4" fmla="*/ 2720340 w 7482840"/>
              <a:gd name="connsiteY4" fmla="*/ 552894 h 1071062"/>
              <a:gd name="connsiteX5" fmla="*/ 3337560 w 7482840"/>
              <a:gd name="connsiteY5" fmla="*/ 354774 h 1071062"/>
              <a:gd name="connsiteX6" fmla="*/ 4069080 w 7482840"/>
              <a:gd name="connsiteY6" fmla="*/ 888174 h 1071062"/>
              <a:gd name="connsiteX7" fmla="*/ 4739640 w 7482840"/>
              <a:gd name="connsiteY7" fmla="*/ 1071054 h 1071062"/>
              <a:gd name="connsiteX8" fmla="*/ 5387340 w 7482840"/>
              <a:gd name="connsiteY8" fmla="*/ 537654 h 1071062"/>
              <a:gd name="connsiteX9" fmla="*/ 6019800 w 7482840"/>
              <a:gd name="connsiteY9" fmla="*/ 19494 h 1071062"/>
              <a:gd name="connsiteX10" fmla="*/ 6743700 w 7482840"/>
              <a:gd name="connsiteY10" fmla="*/ 187134 h 1071062"/>
              <a:gd name="connsiteX11" fmla="*/ 7482840 w 7482840"/>
              <a:gd name="connsiteY11" fmla="*/ 728154 h 1071062"/>
              <a:gd name="connsiteX0" fmla="*/ 0 w 7482840"/>
              <a:gd name="connsiteY0" fmla="*/ 545274 h 1071062"/>
              <a:gd name="connsiteX1" fmla="*/ 662940 w 7482840"/>
              <a:gd name="connsiteY1" fmla="*/ 11874 h 1071062"/>
              <a:gd name="connsiteX2" fmla="*/ 1386840 w 7482840"/>
              <a:gd name="connsiteY2" fmla="*/ 179514 h 1071062"/>
              <a:gd name="connsiteX3" fmla="*/ 2118360 w 7482840"/>
              <a:gd name="connsiteY3" fmla="*/ 735774 h 1071062"/>
              <a:gd name="connsiteX4" fmla="*/ 2720340 w 7482840"/>
              <a:gd name="connsiteY4" fmla="*/ 552894 h 1071062"/>
              <a:gd name="connsiteX5" fmla="*/ 3337560 w 7482840"/>
              <a:gd name="connsiteY5" fmla="*/ 354774 h 1071062"/>
              <a:gd name="connsiteX6" fmla="*/ 4069080 w 7482840"/>
              <a:gd name="connsiteY6" fmla="*/ 888174 h 1071062"/>
              <a:gd name="connsiteX7" fmla="*/ 4739640 w 7482840"/>
              <a:gd name="connsiteY7" fmla="*/ 1071054 h 1071062"/>
              <a:gd name="connsiteX8" fmla="*/ 5387340 w 7482840"/>
              <a:gd name="connsiteY8" fmla="*/ 537654 h 1071062"/>
              <a:gd name="connsiteX9" fmla="*/ 6019800 w 7482840"/>
              <a:gd name="connsiteY9" fmla="*/ 19494 h 1071062"/>
              <a:gd name="connsiteX10" fmla="*/ 6743700 w 7482840"/>
              <a:gd name="connsiteY10" fmla="*/ 187134 h 1071062"/>
              <a:gd name="connsiteX11" fmla="*/ 7482840 w 7482840"/>
              <a:gd name="connsiteY11" fmla="*/ 728154 h 1071062"/>
              <a:gd name="connsiteX0" fmla="*/ 0 w 7482840"/>
              <a:gd name="connsiteY0" fmla="*/ 544922 h 1070710"/>
              <a:gd name="connsiteX1" fmla="*/ 662940 w 7482840"/>
              <a:gd name="connsiteY1" fmla="*/ 11522 h 1070710"/>
              <a:gd name="connsiteX2" fmla="*/ 1386840 w 7482840"/>
              <a:gd name="connsiteY2" fmla="*/ 179162 h 1070710"/>
              <a:gd name="connsiteX3" fmla="*/ 2118360 w 7482840"/>
              <a:gd name="connsiteY3" fmla="*/ 735422 h 1070710"/>
              <a:gd name="connsiteX4" fmla="*/ 2720340 w 7482840"/>
              <a:gd name="connsiteY4" fmla="*/ 552542 h 1070710"/>
              <a:gd name="connsiteX5" fmla="*/ 3337560 w 7482840"/>
              <a:gd name="connsiteY5" fmla="*/ 354422 h 1070710"/>
              <a:gd name="connsiteX6" fmla="*/ 4069080 w 7482840"/>
              <a:gd name="connsiteY6" fmla="*/ 887822 h 1070710"/>
              <a:gd name="connsiteX7" fmla="*/ 4739640 w 7482840"/>
              <a:gd name="connsiteY7" fmla="*/ 1070702 h 1070710"/>
              <a:gd name="connsiteX8" fmla="*/ 5387340 w 7482840"/>
              <a:gd name="connsiteY8" fmla="*/ 537302 h 1070710"/>
              <a:gd name="connsiteX9" fmla="*/ 6019800 w 7482840"/>
              <a:gd name="connsiteY9" fmla="*/ 19142 h 1070710"/>
              <a:gd name="connsiteX10" fmla="*/ 6743700 w 7482840"/>
              <a:gd name="connsiteY10" fmla="*/ 186782 h 1070710"/>
              <a:gd name="connsiteX11" fmla="*/ 7482840 w 7482840"/>
              <a:gd name="connsiteY11" fmla="*/ 727802 h 1070710"/>
              <a:gd name="connsiteX0" fmla="*/ 0 w 7482840"/>
              <a:gd name="connsiteY0" fmla="*/ 548992 h 1074780"/>
              <a:gd name="connsiteX1" fmla="*/ 662940 w 7482840"/>
              <a:gd name="connsiteY1" fmla="*/ 15592 h 1074780"/>
              <a:gd name="connsiteX2" fmla="*/ 1386840 w 7482840"/>
              <a:gd name="connsiteY2" fmla="*/ 183232 h 1074780"/>
              <a:gd name="connsiteX3" fmla="*/ 2118360 w 7482840"/>
              <a:gd name="connsiteY3" fmla="*/ 739492 h 1074780"/>
              <a:gd name="connsiteX4" fmla="*/ 2720340 w 7482840"/>
              <a:gd name="connsiteY4" fmla="*/ 556612 h 1074780"/>
              <a:gd name="connsiteX5" fmla="*/ 3337560 w 7482840"/>
              <a:gd name="connsiteY5" fmla="*/ 358492 h 1074780"/>
              <a:gd name="connsiteX6" fmla="*/ 4069080 w 7482840"/>
              <a:gd name="connsiteY6" fmla="*/ 891892 h 1074780"/>
              <a:gd name="connsiteX7" fmla="*/ 4739640 w 7482840"/>
              <a:gd name="connsiteY7" fmla="*/ 1074772 h 1074780"/>
              <a:gd name="connsiteX8" fmla="*/ 5387340 w 7482840"/>
              <a:gd name="connsiteY8" fmla="*/ 541372 h 1074780"/>
              <a:gd name="connsiteX9" fmla="*/ 6019800 w 7482840"/>
              <a:gd name="connsiteY9" fmla="*/ 23212 h 1074780"/>
              <a:gd name="connsiteX10" fmla="*/ 6743700 w 7482840"/>
              <a:gd name="connsiteY10" fmla="*/ 190852 h 1074780"/>
              <a:gd name="connsiteX11" fmla="*/ 7482840 w 7482840"/>
              <a:gd name="connsiteY11" fmla="*/ 731872 h 1074780"/>
              <a:gd name="connsiteX0" fmla="*/ 0 w 7482840"/>
              <a:gd name="connsiteY0" fmla="*/ 542137 h 1067925"/>
              <a:gd name="connsiteX1" fmla="*/ 662940 w 7482840"/>
              <a:gd name="connsiteY1" fmla="*/ 8737 h 1067925"/>
              <a:gd name="connsiteX2" fmla="*/ 1386840 w 7482840"/>
              <a:gd name="connsiteY2" fmla="*/ 176377 h 1067925"/>
              <a:gd name="connsiteX3" fmla="*/ 2118360 w 7482840"/>
              <a:gd name="connsiteY3" fmla="*/ 732637 h 1067925"/>
              <a:gd name="connsiteX4" fmla="*/ 2720340 w 7482840"/>
              <a:gd name="connsiteY4" fmla="*/ 549757 h 1067925"/>
              <a:gd name="connsiteX5" fmla="*/ 3337560 w 7482840"/>
              <a:gd name="connsiteY5" fmla="*/ 351637 h 1067925"/>
              <a:gd name="connsiteX6" fmla="*/ 4069080 w 7482840"/>
              <a:gd name="connsiteY6" fmla="*/ 885037 h 1067925"/>
              <a:gd name="connsiteX7" fmla="*/ 4739640 w 7482840"/>
              <a:gd name="connsiteY7" fmla="*/ 1067917 h 1067925"/>
              <a:gd name="connsiteX8" fmla="*/ 5387340 w 7482840"/>
              <a:gd name="connsiteY8" fmla="*/ 534517 h 1067925"/>
              <a:gd name="connsiteX9" fmla="*/ 6019800 w 7482840"/>
              <a:gd name="connsiteY9" fmla="*/ 16357 h 1067925"/>
              <a:gd name="connsiteX10" fmla="*/ 6743700 w 7482840"/>
              <a:gd name="connsiteY10" fmla="*/ 183997 h 1067925"/>
              <a:gd name="connsiteX11" fmla="*/ 7482840 w 7482840"/>
              <a:gd name="connsiteY11" fmla="*/ 725017 h 1067925"/>
              <a:gd name="connsiteX0" fmla="*/ 0 w 7482840"/>
              <a:gd name="connsiteY0" fmla="*/ 542137 h 1067925"/>
              <a:gd name="connsiteX1" fmla="*/ 662940 w 7482840"/>
              <a:gd name="connsiteY1" fmla="*/ 8737 h 1067925"/>
              <a:gd name="connsiteX2" fmla="*/ 1386840 w 7482840"/>
              <a:gd name="connsiteY2" fmla="*/ 176377 h 1067925"/>
              <a:gd name="connsiteX3" fmla="*/ 2118360 w 7482840"/>
              <a:gd name="connsiteY3" fmla="*/ 732637 h 1067925"/>
              <a:gd name="connsiteX4" fmla="*/ 2720340 w 7482840"/>
              <a:gd name="connsiteY4" fmla="*/ 549757 h 1067925"/>
              <a:gd name="connsiteX5" fmla="*/ 3337560 w 7482840"/>
              <a:gd name="connsiteY5" fmla="*/ 351637 h 1067925"/>
              <a:gd name="connsiteX6" fmla="*/ 4069080 w 7482840"/>
              <a:gd name="connsiteY6" fmla="*/ 885037 h 1067925"/>
              <a:gd name="connsiteX7" fmla="*/ 4739640 w 7482840"/>
              <a:gd name="connsiteY7" fmla="*/ 1067917 h 1067925"/>
              <a:gd name="connsiteX8" fmla="*/ 5387340 w 7482840"/>
              <a:gd name="connsiteY8" fmla="*/ 534517 h 1067925"/>
              <a:gd name="connsiteX9" fmla="*/ 6019800 w 7482840"/>
              <a:gd name="connsiteY9" fmla="*/ 16357 h 1067925"/>
              <a:gd name="connsiteX10" fmla="*/ 6743700 w 7482840"/>
              <a:gd name="connsiteY10" fmla="*/ 183997 h 1067925"/>
              <a:gd name="connsiteX11" fmla="*/ 7482840 w 7482840"/>
              <a:gd name="connsiteY11" fmla="*/ 725017 h 1067925"/>
              <a:gd name="connsiteX0" fmla="*/ 0 w 7482840"/>
              <a:gd name="connsiteY0" fmla="*/ 542137 h 1067925"/>
              <a:gd name="connsiteX1" fmla="*/ 662940 w 7482840"/>
              <a:gd name="connsiteY1" fmla="*/ 8737 h 1067925"/>
              <a:gd name="connsiteX2" fmla="*/ 1386840 w 7482840"/>
              <a:gd name="connsiteY2" fmla="*/ 176377 h 1067925"/>
              <a:gd name="connsiteX3" fmla="*/ 2118360 w 7482840"/>
              <a:gd name="connsiteY3" fmla="*/ 732637 h 1067925"/>
              <a:gd name="connsiteX4" fmla="*/ 2720340 w 7482840"/>
              <a:gd name="connsiteY4" fmla="*/ 549757 h 1067925"/>
              <a:gd name="connsiteX5" fmla="*/ 3337560 w 7482840"/>
              <a:gd name="connsiteY5" fmla="*/ 351637 h 1067925"/>
              <a:gd name="connsiteX6" fmla="*/ 4069080 w 7482840"/>
              <a:gd name="connsiteY6" fmla="*/ 885037 h 1067925"/>
              <a:gd name="connsiteX7" fmla="*/ 4739640 w 7482840"/>
              <a:gd name="connsiteY7" fmla="*/ 1067917 h 1067925"/>
              <a:gd name="connsiteX8" fmla="*/ 5387340 w 7482840"/>
              <a:gd name="connsiteY8" fmla="*/ 534517 h 1067925"/>
              <a:gd name="connsiteX9" fmla="*/ 6019800 w 7482840"/>
              <a:gd name="connsiteY9" fmla="*/ 16357 h 1067925"/>
              <a:gd name="connsiteX10" fmla="*/ 6743700 w 7482840"/>
              <a:gd name="connsiteY10" fmla="*/ 183997 h 1067925"/>
              <a:gd name="connsiteX11" fmla="*/ 7482840 w 7482840"/>
              <a:gd name="connsiteY11" fmla="*/ 725017 h 1067925"/>
              <a:gd name="connsiteX0" fmla="*/ 0 w 7482840"/>
              <a:gd name="connsiteY0" fmla="*/ 535177 h 1060965"/>
              <a:gd name="connsiteX1" fmla="*/ 662940 w 7482840"/>
              <a:gd name="connsiteY1" fmla="*/ 1777 h 1060965"/>
              <a:gd name="connsiteX2" fmla="*/ 1386840 w 7482840"/>
              <a:gd name="connsiteY2" fmla="*/ 169417 h 1060965"/>
              <a:gd name="connsiteX3" fmla="*/ 2118360 w 7482840"/>
              <a:gd name="connsiteY3" fmla="*/ 725677 h 1060965"/>
              <a:gd name="connsiteX4" fmla="*/ 2720340 w 7482840"/>
              <a:gd name="connsiteY4" fmla="*/ 542797 h 1060965"/>
              <a:gd name="connsiteX5" fmla="*/ 3337560 w 7482840"/>
              <a:gd name="connsiteY5" fmla="*/ 344677 h 1060965"/>
              <a:gd name="connsiteX6" fmla="*/ 4069080 w 7482840"/>
              <a:gd name="connsiteY6" fmla="*/ 878077 h 1060965"/>
              <a:gd name="connsiteX7" fmla="*/ 4739640 w 7482840"/>
              <a:gd name="connsiteY7" fmla="*/ 1060957 h 1060965"/>
              <a:gd name="connsiteX8" fmla="*/ 5387340 w 7482840"/>
              <a:gd name="connsiteY8" fmla="*/ 527557 h 1060965"/>
              <a:gd name="connsiteX9" fmla="*/ 6019800 w 7482840"/>
              <a:gd name="connsiteY9" fmla="*/ 9397 h 1060965"/>
              <a:gd name="connsiteX10" fmla="*/ 6743700 w 7482840"/>
              <a:gd name="connsiteY10" fmla="*/ 177037 h 1060965"/>
              <a:gd name="connsiteX11" fmla="*/ 7482840 w 7482840"/>
              <a:gd name="connsiteY11" fmla="*/ 718057 h 1060965"/>
              <a:gd name="connsiteX0" fmla="*/ 0 w 7482840"/>
              <a:gd name="connsiteY0" fmla="*/ 535177 h 1060965"/>
              <a:gd name="connsiteX1" fmla="*/ 662940 w 7482840"/>
              <a:gd name="connsiteY1" fmla="*/ 1777 h 1060965"/>
              <a:gd name="connsiteX2" fmla="*/ 1386840 w 7482840"/>
              <a:gd name="connsiteY2" fmla="*/ 169417 h 1060965"/>
              <a:gd name="connsiteX3" fmla="*/ 2118360 w 7482840"/>
              <a:gd name="connsiteY3" fmla="*/ 725677 h 1060965"/>
              <a:gd name="connsiteX4" fmla="*/ 2720340 w 7482840"/>
              <a:gd name="connsiteY4" fmla="*/ 542797 h 1060965"/>
              <a:gd name="connsiteX5" fmla="*/ 3337560 w 7482840"/>
              <a:gd name="connsiteY5" fmla="*/ 344677 h 1060965"/>
              <a:gd name="connsiteX6" fmla="*/ 4069080 w 7482840"/>
              <a:gd name="connsiteY6" fmla="*/ 878077 h 1060965"/>
              <a:gd name="connsiteX7" fmla="*/ 4739640 w 7482840"/>
              <a:gd name="connsiteY7" fmla="*/ 1060957 h 1060965"/>
              <a:gd name="connsiteX8" fmla="*/ 5387340 w 7482840"/>
              <a:gd name="connsiteY8" fmla="*/ 527557 h 1060965"/>
              <a:gd name="connsiteX9" fmla="*/ 6019800 w 7482840"/>
              <a:gd name="connsiteY9" fmla="*/ 9397 h 1060965"/>
              <a:gd name="connsiteX10" fmla="*/ 6743700 w 7482840"/>
              <a:gd name="connsiteY10" fmla="*/ 177037 h 1060965"/>
              <a:gd name="connsiteX11" fmla="*/ 7482840 w 7482840"/>
              <a:gd name="connsiteY11" fmla="*/ 718057 h 106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82840" h="1060965">
                <a:moveTo>
                  <a:pt x="0" y="535177"/>
                </a:moveTo>
                <a:cubicBezTo>
                  <a:pt x="215900" y="298957"/>
                  <a:pt x="447040" y="17017"/>
                  <a:pt x="662940" y="1777"/>
                </a:cubicBezTo>
                <a:cubicBezTo>
                  <a:pt x="878840" y="-13463"/>
                  <a:pt x="1220470" y="71627"/>
                  <a:pt x="1386840" y="169417"/>
                </a:cubicBezTo>
                <a:cubicBezTo>
                  <a:pt x="1553210" y="267207"/>
                  <a:pt x="1873250" y="709167"/>
                  <a:pt x="2118360" y="725677"/>
                </a:cubicBezTo>
                <a:cubicBezTo>
                  <a:pt x="2363470" y="742187"/>
                  <a:pt x="2720340" y="542797"/>
                  <a:pt x="2720340" y="542797"/>
                </a:cubicBezTo>
                <a:cubicBezTo>
                  <a:pt x="2923540" y="479297"/>
                  <a:pt x="3112770" y="288797"/>
                  <a:pt x="3337560" y="344677"/>
                </a:cubicBezTo>
                <a:cubicBezTo>
                  <a:pt x="3562350" y="400557"/>
                  <a:pt x="3942080" y="812037"/>
                  <a:pt x="4069080" y="878077"/>
                </a:cubicBezTo>
                <a:cubicBezTo>
                  <a:pt x="4196080" y="944117"/>
                  <a:pt x="4451350" y="1058417"/>
                  <a:pt x="4739640" y="1060957"/>
                </a:cubicBezTo>
                <a:cubicBezTo>
                  <a:pt x="5027930" y="1063497"/>
                  <a:pt x="5387340" y="527557"/>
                  <a:pt x="5387340" y="527557"/>
                </a:cubicBezTo>
                <a:cubicBezTo>
                  <a:pt x="5600700" y="352297"/>
                  <a:pt x="5793740" y="22097"/>
                  <a:pt x="6019800" y="9397"/>
                </a:cubicBezTo>
                <a:cubicBezTo>
                  <a:pt x="6245860" y="-3303"/>
                  <a:pt x="6522720" y="58927"/>
                  <a:pt x="6743700" y="177037"/>
                </a:cubicBezTo>
                <a:cubicBezTo>
                  <a:pt x="6964680" y="295147"/>
                  <a:pt x="7322820" y="682497"/>
                  <a:pt x="7482840" y="718057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027C164-BCF5-4930-A4F0-BEA9E9EC4ED6}"/>
              </a:ext>
            </a:extLst>
          </p:cNvPr>
          <p:cNvSpPr/>
          <p:nvPr/>
        </p:nvSpPr>
        <p:spPr>
          <a:xfrm>
            <a:off x="368906" y="5668848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0144A48-13FF-4B70-AA19-9DBE0D80A8D4}"/>
              </a:ext>
            </a:extLst>
          </p:cNvPr>
          <p:cNvSpPr/>
          <p:nvPr/>
        </p:nvSpPr>
        <p:spPr>
          <a:xfrm>
            <a:off x="1029230" y="5139709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B4F7878-FDD0-4A44-8A85-209986EECD67}"/>
              </a:ext>
            </a:extLst>
          </p:cNvPr>
          <p:cNvSpPr/>
          <p:nvPr/>
        </p:nvSpPr>
        <p:spPr>
          <a:xfrm>
            <a:off x="1751248" y="5306938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5BAA5AE-52BB-4F7F-987C-66F00145692F}"/>
              </a:ext>
            </a:extLst>
          </p:cNvPr>
          <p:cNvSpPr/>
          <p:nvPr/>
        </p:nvSpPr>
        <p:spPr>
          <a:xfrm>
            <a:off x="2478089" y="5852389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3469ABA-D5EE-4B79-9E8B-2385C53F876F}"/>
              </a:ext>
            </a:extLst>
          </p:cNvPr>
          <p:cNvSpPr/>
          <p:nvPr/>
        </p:nvSpPr>
        <p:spPr>
          <a:xfrm>
            <a:off x="3080101" y="5668848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6A2BDB5-823D-4872-A813-736FE912C267}"/>
              </a:ext>
            </a:extLst>
          </p:cNvPr>
          <p:cNvSpPr/>
          <p:nvPr/>
        </p:nvSpPr>
        <p:spPr>
          <a:xfrm>
            <a:off x="3702445" y="5474660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EBDF6BE-3306-4C42-B290-589EB8DF9969}"/>
              </a:ext>
            </a:extLst>
          </p:cNvPr>
          <p:cNvSpPr/>
          <p:nvPr/>
        </p:nvSpPr>
        <p:spPr>
          <a:xfrm>
            <a:off x="4432234" y="6010776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7368014-59F8-42C6-A886-48164027F125}"/>
              </a:ext>
            </a:extLst>
          </p:cNvPr>
          <p:cNvSpPr/>
          <p:nvPr/>
        </p:nvSpPr>
        <p:spPr>
          <a:xfrm>
            <a:off x="5118940" y="6195069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3354DA8-5115-4124-AEE9-9C2F32F1E0A4}"/>
              </a:ext>
            </a:extLst>
          </p:cNvPr>
          <p:cNvSpPr/>
          <p:nvPr/>
        </p:nvSpPr>
        <p:spPr>
          <a:xfrm>
            <a:off x="5751165" y="5664090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B612551-9628-4EE3-B735-CFE528C87402}"/>
              </a:ext>
            </a:extLst>
          </p:cNvPr>
          <p:cNvSpPr/>
          <p:nvPr/>
        </p:nvSpPr>
        <p:spPr>
          <a:xfrm>
            <a:off x="6388796" y="5135216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9DB701F-C8DB-43CA-98D7-1B38B66ABB11}"/>
              </a:ext>
            </a:extLst>
          </p:cNvPr>
          <p:cNvSpPr/>
          <p:nvPr/>
        </p:nvSpPr>
        <p:spPr>
          <a:xfrm>
            <a:off x="7109892" y="5302113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4AB2F3A-1D21-46F9-9548-495165D8021D}"/>
              </a:ext>
            </a:extLst>
          </p:cNvPr>
          <p:cNvSpPr/>
          <p:nvPr/>
        </p:nvSpPr>
        <p:spPr>
          <a:xfrm>
            <a:off x="7846273" y="5852388"/>
            <a:ext cx="91440" cy="91440"/>
          </a:xfrm>
          <a:prstGeom prst="ellipse">
            <a:avLst/>
          </a:prstGeom>
          <a:solidFill>
            <a:srgbClr val="9F5FC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3268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5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5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5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5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5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5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5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13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5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5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5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5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750"/>
                            </p:stCondLst>
                            <p:childTnLst>
                              <p:par>
                                <p:cTn id="13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5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6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anterna-edu.s3.amazonaws.com/media/edusys_2/content_uploads/18013.cb74eb2816b10af701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2730648"/>
            <a:ext cx="5411800" cy="32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F3D6BA-06F7-4EF2-AD2C-A2CDF1C9079E}"/>
              </a:ext>
            </a:extLst>
          </p:cNvPr>
          <p:cNvCxnSpPr>
            <a:cxnSpLocks/>
          </p:cNvCxnSpPr>
          <p:nvPr/>
        </p:nvCxnSpPr>
        <p:spPr>
          <a:xfrm>
            <a:off x="3676650" y="2828925"/>
            <a:ext cx="0" cy="2743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1474" y="380140"/>
            <a:ext cx="8401051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Sample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16" y="1554161"/>
            <a:ext cx="8641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Both the waves below are moving at 0.5 m s</a:t>
            </a:r>
            <a:r>
              <a:rPr lang="en-US" sz="2400" baseline="30000" dirty="0">
                <a:latin typeface="+mj-lt"/>
              </a:rPr>
              <a:t>-1</a:t>
            </a:r>
            <a:r>
              <a:rPr lang="en-US" sz="2400" dirty="0">
                <a:latin typeface="+mj-lt"/>
              </a:rPr>
              <a:t> towards each other. What is the displacement at a distance of 1 m, after 4 s has passed?</a:t>
            </a:r>
          </a:p>
          <a:p>
            <a:pPr algn="ctr"/>
            <a:endParaRPr lang="en-US" dirty="0"/>
          </a:p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884F0F-A4A6-4AF6-9693-BBA63D51E954}"/>
              </a:ext>
            </a:extLst>
          </p:cNvPr>
          <p:cNvSpPr/>
          <p:nvPr/>
        </p:nvSpPr>
        <p:spPr>
          <a:xfrm>
            <a:off x="1242061" y="3216304"/>
            <a:ext cx="1638300" cy="1666875"/>
          </a:xfrm>
          <a:custGeom>
            <a:avLst/>
            <a:gdLst>
              <a:gd name="connsiteX0" fmla="*/ 0 w 1638300"/>
              <a:gd name="connsiteY0" fmla="*/ 381000 h 1666875"/>
              <a:gd name="connsiteX1" fmla="*/ 438150 w 1638300"/>
              <a:gd name="connsiteY1" fmla="*/ 781050 h 1666875"/>
              <a:gd name="connsiteX2" fmla="*/ 600075 w 1638300"/>
              <a:gd name="connsiteY2" fmla="*/ 1162050 h 1666875"/>
              <a:gd name="connsiteX3" fmla="*/ 809625 w 1638300"/>
              <a:gd name="connsiteY3" fmla="*/ 1543050 h 1666875"/>
              <a:gd name="connsiteX4" fmla="*/ 1028700 w 1638300"/>
              <a:gd name="connsiteY4" fmla="*/ 1666875 h 1666875"/>
              <a:gd name="connsiteX5" fmla="*/ 1238250 w 1638300"/>
              <a:gd name="connsiteY5" fmla="*/ 1543050 h 1666875"/>
              <a:gd name="connsiteX6" fmla="*/ 1362075 w 1638300"/>
              <a:gd name="connsiteY6" fmla="*/ 1143000 h 1666875"/>
              <a:gd name="connsiteX7" fmla="*/ 1638300 w 1638300"/>
              <a:gd name="connsiteY7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8300" h="1666875">
                <a:moveTo>
                  <a:pt x="0" y="381000"/>
                </a:moveTo>
                <a:cubicBezTo>
                  <a:pt x="169069" y="515937"/>
                  <a:pt x="338138" y="650875"/>
                  <a:pt x="438150" y="781050"/>
                </a:cubicBezTo>
                <a:cubicBezTo>
                  <a:pt x="538163" y="911225"/>
                  <a:pt x="538163" y="1035050"/>
                  <a:pt x="600075" y="1162050"/>
                </a:cubicBezTo>
                <a:cubicBezTo>
                  <a:pt x="661987" y="1289050"/>
                  <a:pt x="738188" y="1458913"/>
                  <a:pt x="809625" y="1543050"/>
                </a:cubicBezTo>
                <a:cubicBezTo>
                  <a:pt x="881062" y="1627187"/>
                  <a:pt x="957263" y="1666875"/>
                  <a:pt x="1028700" y="1666875"/>
                </a:cubicBezTo>
                <a:cubicBezTo>
                  <a:pt x="1100137" y="1666875"/>
                  <a:pt x="1182688" y="1630362"/>
                  <a:pt x="1238250" y="1543050"/>
                </a:cubicBezTo>
                <a:cubicBezTo>
                  <a:pt x="1293812" y="1455738"/>
                  <a:pt x="1295400" y="1400175"/>
                  <a:pt x="1362075" y="1143000"/>
                </a:cubicBezTo>
                <a:cubicBezTo>
                  <a:pt x="1428750" y="885825"/>
                  <a:pt x="1533525" y="442912"/>
                  <a:pt x="1638300" y="0"/>
                </a:cubicBezTo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2E924E6-F047-4B54-8A7D-BDB84BFA6EDC}"/>
              </a:ext>
            </a:extLst>
          </p:cNvPr>
          <p:cNvSpPr/>
          <p:nvPr/>
        </p:nvSpPr>
        <p:spPr>
          <a:xfrm>
            <a:off x="3676650" y="3990110"/>
            <a:ext cx="1581150" cy="1228781"/>
          </a:xfrm>
          <a:custGeom>
            <a:avLst/>
            <a:gdLst>
              <a:gd name="connsiteX0" fmla="*/ 0 w 1581150"/>
              <a:gd name="connsiteY0" fmla="*/ 0 h 1228781"/>
              <a:gd name="connsiteX1" fmla="*/ 161925 w 1581150"/>
              <a:gd name="connsiteY1" fmla="*/ 381000 h 1228781"/>
              <a:gd name="connsiteX2" fmla="*/ 390525 w 1581150"/>
              <a:gd name="connsiteY2" fmla="*/ 762000 h 1228781"/>
              <a:gd name="connsiteX3" fmla="*/ 781050 w 1581150"/>
              <a:gd name="connsiteY3" fmla="*/ 1143000 h 1228781"/>
              <a:gd name="connsiteX4" fmla="*/ 1028700 w 1581150"/>
              <a:gd name="connsiteY4" fmla="*/ 1228725 h 1228781"/>
              <a:gd name="connsiteX5" fmla="*/ 1228725 w 1581150"/>
              <a:gd name="connsiteY5" fmla="*/ 1152525 h 1228781"/>
              <a:gd name="connsiteX6" fmla="*/ 1362075 w 1581150"/>
              <a:gd name="connsiteY6" fmla="*/ 952500 h 1228781"/>
              <a:gd name="connsiteX7" fmla="*/ 1447800 w 1581150"/>
              <a:gd name="connsiteY7" fmla="*/ 752475 h 1228781"/>
              <a:gd name="connsiteX8" fmla="*/ 1581150 w 1581150"/>
              <a:gd name="connsiteY8" fmla="*/ 381000 h 122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150" h="1228781">
                <a:moveTo>
                  <a:pt x="0" y="0"/>
                </a:moveTo>
                <a:cubicBezTo>
                  <a:pt x="48419" y="127000"/>
                  <a:pt x="96838" y="254000"/>
                  <a:pt x="161925" y="381000"/>
                </a:cubicBezTo>
                <a:cubicBezTo>
                  <a:pt x="227013" y="508000"/>
                  <a:pt x="287338" y="635000"/>
                  <a:pt x="390525" y="762000"/>
                </a:cubicBezTo>
                <a:cubicBezTo>
                  <a:pt x="493712" y="889000"/>
                  <a:pt x="674688" y="1065213"/>
                  <a:pt x="781050" y="1143000"/>
                </a:cubicBezTo>
                <a:cubicBezTo>
                  <a:pt x="887413" y="1220788"/>
                  <a:pt x="954088" y="1227138"/>
                  <a:pt x="1028700" y="1228725"/>
                </a:cubicBezTo>
                <a:cubicBezTo>
                  <a:pt x="1103312" y="1230312"/>
                  <a:pt x="1173163" y="1198562"/>
                  <a:pt x="1228725" y="1152525"/>
                </a:cubicBezTo>
                <a:cubicBezTo>
                  <a:pt x="1284287" y="1106488"/>
                  <a:pt x="1325563" y="1019175"/>
                  <a:pt x="1362075" y="952500"/>
                </a:cubicBezTo>
                <a:cubicBezTo>
                  <a:pt x="1398587" y="885825"/>
                  <a:pt x="1411288" y="847725"/>
                  <a:pt x="1447800" y="752475"/>
                </a:cubicBezTo>
                <a:cubicBezTo>
                  <a:pt x="1484312" y="657225"/>
                  <a:pt x="1532731" y="519112"/>
                  <a:pt x="1581150" y="3810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F1A32E-382D-41D0-8CDD-E46F92FC2387}"/>
              </a:ext>
            </a:extLst>
          </p:cNvPr>
          <p:cNvSpPr/>
          <p:nvPr/>
        </p:nvSpPr>
        <p:spPr>
          <a:xfrm>
            <a:off x="3608071" y="3147724"/>
            <a:ext cx="137160" cy="13716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C5A447-59A9-432C-8BBB-BBAC8D8B61AC}"/>
              </a:ext>
            </a:extLst>
          </p:cNvPr>
          <p:cNvSpPr/>
          <p:nvPr/>
        </p:nvSpPr>
        <p:spPr>
          <a:xfrm>
            <a:off x="3608071" y="5081731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79A85-698F-489E-8074-7C89EBB0D9B7}"/>
              </a:ext>
            </a:extLst>
          </p:cNvPr>
          <p:cNvSpPr txBox="1"/>
          <p:nvPr/>
        </p:nvSpPr>
        <p:spPr>
          <a:xfrm>
            <a:off x="6173867" y="2693084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28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+3</a:t>
            </a: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+ (</a:t>
            </a:r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28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B9F850-1185-473A-9773-38A5E8C40E63}"/>
              </a:ext>
            </a:extLst>
          </p:cNvPr>
          <p:cNvSpPr txBox="1"/>
          <p:nvPr/>
        </p:nvSpPr>
        <p:spPr>
          <a:xfrm>
            <a:off x="7910525" y="2701634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1655615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02291 -0.0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01701 -0.000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-0.00047 L -0.03646 3.7037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-0.0007 L 0.04479 -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3.7037E-6 L -0.06215 -2.2222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0.00023 L 0.06389 -0.0002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5 3.7037E-6 L -0.08646 0.0009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9 -0.00023 L 0.08576 0.0006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3" grpId="2" animBg="1"/>
      <p:bldP spid="3" grpId="3" animBg="1"/>
      <p:bldP spid="10" grpId="0" animBg="1"/>
      <p:bldP spid="12" grpId="0" animBg="1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anterna-edu.s3.amazonaws.com/media/edusys_2/content_uploads/18013.cb74eb2816b10af701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2730648"/>
            <a:ext cx="5411800" cy="32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F3D6BA-06F7-4EF2-AD2C-A2CDF1C9079E}"/>
              </a:ext>
            </a:extLst>
          </p:cNvPr>
          <p:cNvCxnSpPr>
            <a:cxnSpLocks/>
          </p:cNvCxnSpPr>
          <p:nvPr/>
        </p:nvCxnSpPr>
        <p:spPr>
          <a:xfrm>
            <a:off x="3676650" y="2828925"/>
            <a:ext cx="0" cy="2743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1474" y="380140"/>
            <a:ext cx="8401051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Sample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16" y="1554161"/>
            <a:ext cx="8641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Both the waves below are moving at 0.5 m s</a:t>
            </a:r>
            <a:r>
              <a:rPr lang="en-US" sz="2400" baseline="30000" dirty="0">
                <a:latin typeface="+mj-lt"/>
              </a:rPr>
              <a:t>-1</a:t>
            </a:r>
            <a:r>
              <a:rPr lang="en-US" sz="2400" dirty="0">
                <a:latin typeface="+mj-lt"/>
              </a:rPr>
              <a:t> towards each other. What is the displacement at a distance of 1 m, after 4 s has passed?</a:t>
            </a:r>
          </a:p>
          <a:p>
            <a:pPr algn="ctr"/>
            <a:endParaRPr lang="en-US" dirty="0"/>
          </a:p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884F0F-A4A6-4AF6-9693-BBA63D51E954}"/>
              </a:ext>
            </a:extLst>
          </p:cNvPr>
          <p:cNvSpPr/>
          <p:nvPr/>
        </p:nvSpPr>
        <p:spPr>
          <a:xfrm>
            <a:off x="2038350" y="3237259"/>
            <a:ext cx="1638300" cy="1666875"/>
          </a:xfrm>
          <a:custGeom>
            <a:avLst/>
            <a:gdLst>
              <a:gd name="connsiteX0" fmla="*/ 0 w 1638300"/>
              <a:gd name="connsiteY0" fmla="*/ 381000 h 1666875"/>
              <a:gd name="connsiteX1" fmla="*/ 438150 w 1638300"/>
              <a:gd name="connsiteY1" fmla="*/ 781050 h 1666875"/>
              <a:gd name="connsiteX2" fmla="*/ 600075 w 1638300"/>
              <a:gd name="connsiteY2" fmla="*/ 1162050 h 1666875"/>
              <a:gd name="connsiteX3" fmla="*/ 809625 w 1638300"/>
              <a:gd name="connsiteY3" fmla="*/ 1543050 h 1666875"/>
              <a:gd name="connsiteX4" fmla="*/ 1028700 w 1638300"/>
              <a:gd name="connsiteY4" fmla="*/ 1666875 h 1666875"/>
              <a:gd name="connsiteX5" fmla="*/ 1238250 w 1638300"/>
              <a:gd name="connsiteY5" fmla="*/ 1543050 h 1666875"/>
              <a:gd name="connsiteX6" fmla="*/ 1362075 w 1638300"/>
              <a:gd name="connsiteY6" fmla="*/ 1143000 h 1666875"/>
              <a:gd name="connsiteX7" fmla="*/ 1638300 w 1638300"/>
              <a:gd name="connsiteY7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8300" h="1666875">
                <a:moveTo>
                  <a:pt x="0" y="381000"/>
                </a:moveTo>
                <a:cubicBezTo>
                  <a:pt x="169069" y="515937"/>
                  <a:pt x="338138" y="650875"/>
                  <a:pt x="438150" y="781050"/>
                </a:cubicBezTo>
                <a:cubicBezTo>
                  <a:pt x="538163" y="911225"/>
                  <a:pt x="538163" y="1035050"/>
                  <a:pt x="600075" y="1162050"/>
                </a:cubicBezTo>
                <a:cubicBezTo>
                  <a:pt x="661987" y="1289050"/>
                  <a:pt x="738188" y="1458913"/>
                  <a:pt x="809625" y="1543050"/>
                </a:cubicBezTo>
                <a:cubicBezTo>
                  <a:pt x="881062" y="1627187"/>
                  <a:pt x="957263" y="1666875"/>
                  <a:pt x="1028700" y="1666875"/>
                </a:cubicBezTo>
                <a:cubicBezTo>
                  <a:pt x="1100137" y="1666875"/>
                  <a:pt x="1182688" y="1630362"/>
                  <a:pt x="1238250" y="1543050"/>
                </a:cubicBezTo>
                <a:cubicBezTo>
                  <a:pt x="1293812" y="1455738"/>
                  <a:pt x="1295400" y="1400175"/>
                  <a:pt x="1362075" y="1143000"/>
                </a:cubicBezTo>
                <a:cubicBezTo>
                  <a:pt x="1428750" y="885825"/>
                  <a:pt x="1533525" y="442912"/>
                  <a:pt x="1638300" y="0"/>
                </a:cubicBezTo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2E924E6-F047-4B54-8A7D-BDB84BFA6EDC}"/>
              </a:ext>
            </a:extLst>
          </p:cNvPr>
          <p:cNvSpPr/>
          <p:nvPr/>
        </p:nvSpPr>
        <p:spPr>
          <a:xfrm>
            <a:off x="2914650" y="4000500"/>
            <a:ext cx="1581150" cy="1228781"/>
          </a:xfrm>
          <a:custGeom>
            <a:avLst/>
            <a:gdLst>
              <a:gd name="connsiteX0" fmla="*/ 0 w 1581150"/>
              <a:gd name="connsiteY0" fmla="*/ 0 h 1228781"/>
              <a:gd name="connsiteX1" fmla="*/ 161925 w 1581150"/>
              <a:gd name="connsiteY1" fmla="*/ 381000 h 1228781"/>
              <a:gd name="connsiteX2" fmla="*/ 390525 w 1581150"/>
              <a:gd name="connsiteY2" fmla="*/ 762000 h 1228781"/>
              <a:gd name="connsiteX3" fmla="*/ 781050 w 1581150"/>
              <a:gd name="connsiteY3" fmla="*/ 1143000 h 1228781"/>
              <a:gd name="connsiteX4" fmla="*/ 1028700 w 1581150"/>
              <a:gd name="connsiteY4" fmla="*/ 1228725 h 1228781"/>
              <a:gd name="connsiteX5" fmla="*/ 1228725 w 1581150"/>
              <a:gd name="connsiteY5" fmla="*/ 1152525 h 1228781"/>
              <a:gd name="connsiteX6" fmla="*/ 1362075 w 1581150"/>
              <a:gd name="connsiteY6" fmla="*/ 952500 h 1228781"/>
              <a:gd name="connsiteX7" fmla="*/ 1447800 w 1581150"/>
              <a:gd name="connsiteY7" fmla="*/ 752475 h 1228781"/>
              <a:gd name="connsiteX8" fmla="*/ 1581150 w 1581150"/>
              <a:gd name="connsiteY8" fmla="*/ 381000 h 122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150" h="1228781">
                <a:moveTo>
                  <a:pt x="0" y="0"/>
                </a:moveTo>
                <a:cubicBezTo>
                  <a:pt x="48419" y="127000"/>
                  <a:pt x="96838" y="254000"/>
                  <a:pt x="161925" y="381000"/>
                </a:cubicBezTo>
                <a:cubicBezTo>
                  <a:pt x="227013" y="508000"/>
                  <a:pt x="287338" y="635000"/>
                  <a:pt x="390525" y="762000"/>
                </a:cubicBezTo>
                <a:cubicBezTo>
                  <a:pt x="493712" y="889000"/>
                  <a:pt x="674688" y="1065213"/>
                  <a:pt x="781050" y="1143000"/>
                </a:cubicBezTo>
                <a:cubicBezTo>
                  <a:pt x="887413" y="1220788"/>
                  <a:pt x="954088" y="1227138"/>
                  <a:pt x="1028700" y="1228725"/>
                </a:cubicBezTo>
                <a:cubicBezTo>
                  <a:pt x="1103312" y="1230312"/>
                  <a:pt x="1173163" y="1198562"/>
                  <a:pt x="1228725" y="1152525"/>
                </a:cubicBezTo>
                <a:cubicBezTo>
                  <a:pt x="1284287" y="1106488"/>
                  <a:pt x="1325563" y="1019175"/>
                  <a:pt x="1362075" y="952500"/>
                </a:cubicBezTo>
                <a:cubicBezTo>
                  <a:pt x="1398587" y="885825"/>
                  <a:pt x="1411288" y="847725"/>
                  <a:pt x="1447800" y="752475"/>
                </a:cubicBezTo>
                <a:cubicBezTo>
                  <a:pt x="1484312" y="657225"/>
                  <a:pt x="1532731" y="519112"/>
                  <a:pt x="1581150" y="3810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F1A32E-382D-41D0-8CDD-E46F92FC2387}"/>
              </a:ext>
            </a:extLst>
          </p:cNvPr>
          <p:cNvSpPr/>
          <p:nvPr/>
        </p:nvSpPr>
        <p:spPr>
          <a:xfrm>
            <a:off x="3608071" y="3147724"/>
            <a:ext cx="137160" cy="13716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C5A447-59A9-432C-8BBB-BBAC8D8B61AC}"/>
              </a:ext>
            </a:extLst>
          </p:cNvPr>
          <p:cNvSpPr/>
          <p:nvPr/>
        </p:nvSpPr>
        <p:spPr>
          <a:xfrm>
            <a:off x="3608071" y="5081731"/>
            <a:ext cx="137160" cy="1371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79A85-698F-489E-8074-7C89EBB0D9B7}"/>
              </a:ext>
            </a:extLst>
          </p:cNvPr>
          <p:cNvSpPr txBox="1"/>
          <p:nvPr/>
        </p:nvSpPr>
        <p:spPr>
          <a:xfrm>
            <a:off x="6173867" y="2693084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28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+3</a:t>
            </a: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+ (</a:t>
            </a:r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= </a:t>
            </a:r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121882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Canceling Headphones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eats by Dr. Dre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r="17818"/>
          <a:stretch/>
        </p:blipFill>
        <p:spPr bwMode="auto">
          <a:xfrm>
            <a:off x="1435558" y="4164232"/>
            <a:ext cx="1835550" cy="20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.hswstatic.com/gif/noise-canceling-headphon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7" y="1546834"/>
            <a:ext cx="2270422" cy="23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B38971EC-005B-4A6B-BD0E-0CD3A8FEA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40" y="1546834"/>
            <a:ext cx="5199254" cy="29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37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21572</TotalTime>
  <Words>655</Words>
  <Application>Microsoft Office PowerPoint</Application>
  <PresentationFormat>On-screen Show (4:3)</PresentationFormat>
  <Paragraphs>133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Cambria Math</vt:lpstr>
      <vt:lpstr>Ebrima</vt:lpstr>
      <vt:lpstr>Montserrat</vt:lpstr>
      <vt:lpstr>Wingdings</vt:lpstr>
      <vt:lpstr>Retrospect</vt:lpstr>
      <vt:lpstr>Wave Interference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Wave Interference</dc:title>
  <dc:creator>Joe Cossette</dc:creator>
  <cp:lastModifiedBy>Joe Cossette</cp:lastModifiedBy>
  <cp:revision>211</cp:revision>
  <dcterms:created xsi:type="dcterms:W3CDTF">2014-08-31T00:23:19Z</dcterms:created>
  <dcterms:modified xsi:type="dcterms:W3CDTF">2020-12-07T05:58:08Z</dcterms:modified>
</cp:coreProperties>
</file>