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16"/>
  </p:notesMasterIdLst>
  <p:sldIdLst>
    <p:sldId id="292" r:id="rId2"/>
    <p:sldId id="518" r:id="rId3"/>
    <p:sldId id="519" r:id="rId4"/>
    <p:sldId id="520" r:id="rId5"/>
    <p:sldId id="521" r:id="rId6"/>
    <p:sldId id="507" r:id="rId7"/>
    <p:sldId id="497" r:id="rId8"/>
    <p:sldId id="539" r:id="rId9"/>
    <p:sldId id="540" r:id="rId10"/>
    <p:sldId id="541" r:id="rId11"/>
    <p:sldId id="542" r:id="rId12"/>
    <p:sldId id="543" r:id="rId13"/>
    <p:sldId id="516" r:id="rId14"/>
    <p:sldId id="54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  <a:srgbClr val="FF7979"/>
    <a:srgbClr val="FFFF99"/>
    <a:srgbClr val="FFFF00"/>
    <a:srgbClr val="FF6161"/>
    <a:srgbClr val="002060"/>
    <a:srgbClr val="FF00FF"/>
    <a:srgbClr val="EAACAC"/>
    <a:srgbClr val="EE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8" autoAdjust="0"/>
    <p:restoredTop sz="94280" autoAdjust="0"/>
  </p:normalViewPr>
  <p:slideViewPr>
    <p:cSldViewPr snapToGrid="0">
      <p:cViewPr varScale="1">
        <p:scale>
          <a:sx n="111" d="100"/>
          <a:sy n="111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6777B-D581-4B14-8828-77CD36D64FE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83536-2D8E-4001-B054-5BA013EE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0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Particles (matter, force)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83536-2D8E-4001-B054-5BA013EED5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1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Particles (matter, force)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83536-2D8E-4001-B054-5BA013EED5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Particles (matter, force)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83536-2D8E-4001-B054-5BA013EED5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83536-2D8E-4001-B054-5BA013EED5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Feynman Diagrams &amp;</a:t>
            </a:r>
            <a:br>
              <a:rPr lang="en-US" sz="6000" dirty="0"/>
            </a:br>
            <a:r>
              <a:rPr lang="en-US" sz="6000" dirty="0"/>
              <a:t>the Higgs Boson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Atomic 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Representing Time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59" y="1518592"/>
            <a:ext cx="353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 electron and positron (antielectron) annihilate into a photon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2AE568-5D3D-4AB8-A13B-7EB3339FBEA7}"/>
              </a:ext>
            </a:extLst>
          </p:cNvPr>
          <p:cNvCxnSpPr>
            <a:cxnSpLocks/>
          </p:cNvCxnSpPr>
          <p:nvPr/>
        </p:nvCxnSpPr>
        <p:spPr>
          <a:xfrm>
            <a:off x="4936373" y="5685269"/>
            <a:ext cx="326898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E7EED7-8D22-4DAC-8E55-FE3157DFD02C}"/>
              </a:ext>
            </a:extLst>
          </p:cNvPr>
          <p:cNvCxnSpPr/>
          <p:nvPr/>
        </p:nvCxnSpPr>
        <p:spPr>
          <a:xfrm flipV="1">
            <a:off x="812529" y="3226633"/>
            <a:ext cx="0" cy="2743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5525CD-8809-4213-96BE-C210BC3C2865}"/>
              </a:ext>
            </a:extLst>
          </p:cNvPr>
          <p:cNvSpPr txBox="1"/>
          <p:nvPr/>
        </p:nvSpPr>
        <p:spPr>
          <a:xfrm>
            <a:off x="6120231" y="5790433"/>
            <a:ext cx="101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ontserrat" panose="00000500000000000000" pitchFamily="50" charset="0"/>
              </a:rPr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9E157-52B5-49D5-A981-307C0819945E}"/>
              </a:ext>
            </a:extLst>
          </p:cNvPr>
          <p:cNvSpPr txBox="1"/>
          <p:nvPr/>
        </p:nvSpPr>
        <p:spPr>
          <a:xfrm rot="16200000">
            <a:off x="25177" y="4367400"/>
            <a:ext cx="101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ontserrat" panose="00000500000000000000" pitchFamily="50" charset="0"/>
              </a:rPr>
              <a:t>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F62B26-4A8C-4A62-B058-34423B5B0934}"/>
              </a:ext>
            </a:extLst>
          </p:cNvPr>
          <p:cNvSpPr/>
          <p:nvPr/>
        </p:nvSpPr>
        <p:spPr>
          <a:xfrm>
            <a:off x="3846713" y="1413139"/>
            <a:ext cx="1645920" cy="1728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BB876C-F3EC-456D-BCF6-D3D7D40CE3C2}"/>
              </a:ext>
            </a:extLst>
          </p:cNvPr>
          <p:cNvSpPr/>
          <p:nvPr/>
        </p:nvSpPr>
        <p:spPr>
          <a:xfrm>
            <a:off x="5600698" y="1413139"/>
            <a:ext cx="1645920" cy="1728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239290-9C58-45A9-8ECB-208A9AE94E3F}"/>
              </a:ext>
            </a:extLst>
          </p:cNvPr>
          <p:cNvSpPr/>
          <p:nvPr/>
        </p:nvSpPr>
        <p:spPr>
          <a:xfrm>
            <a:off x="7354683" y="1413139"/>
            <a:ext cx="1645920" cy="1728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DDD4E4-6315-45A0-9AD0-2AF2B8E35A8C}"/>
              </a:ext>
            </a:extLst>
          </p:cNvPr>
          <p:cNvSpPr/>
          <p:nvPr/>
        </p:nvSpPr>
        <p:spPr>
          <a:xfrm>
            <a:off x="4023360" y="2127829"/>
            <a:ext cx="299258" cy="29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sz="1600" baseline="30000" dirty="0"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  <a:endParaRPr lang="en-US" sz="1600" dirty="0">
              <a:latin typeface="Montserrat" panose="00000500000000000000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C8B1C8-71B5-43C5-865E-A024CCD11E48}"/>
              </a:ext>
            </a:extLst>
          </p:cNvPr>
          <p:cNvSpPr/>
          <p:nvPr/>
        </p:nvSpPr>
        <p:spPr>
          <a:xfrm>
            <a:off x="5013590" y="2135937"/>
            <a:ext cx="299258" cy="299258"/>
          </a:xfrm>
          <a:prstGeom prst="ellipse">
            <a:avLst/>
          </a:prstGeom>
          <a:solidFill>
            <a:srgbClr val="FF6161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sz="1600" baseline="30000" dirty="0"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endParaRPr lang="en-US" sz="1600" dirty="0">
              <a:latin typeface="Montserrat" panose="00000500000000000000" pitchFamily="50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84D791-712F-4B27-B83F-A003A99D4D3B}"/>
              </a:ext>
            </a:extLst>
          </p:cNvPr>
          <p:cNvCxnSpPr>
            <a:stCxn id="19" idx="6"/>
          </p:cNvCxnSpPr>
          <p:nvPr/>
        </p:nvCxnSpPr>
        <p:spPr>
          <a:xfrm>
            <a:off x="4322617" y="2277458"/>
            <a:ext cx="219456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251446-3E93-4F49-9739-C44E1A7451B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4798524" y="2285566"/>
            <a:ext cx="215066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5C1681-5324-4CD3-9931-F9ADCEB4BA62}"/>
              </a:ext>
            </a:extLst>
          </p:cNvPr>
          <p:cNvGrpSpPr/>
          <p:nvPr/>
        </p:nvGrpSpPr>
        <p:grpSpPr>
          <a:xfrm rot="16200000">
            <a:off x="7857499" y="1915824"/>
            <a:ext cx="624144" cy="278486"/>
            <a:chOff x="650366" y="4602777"/>
            <a:chExt cx="709334" cy="3885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847A93-646C-4CC4-AB13-947C154D67EA}"/>
                </a:ext>
              </a:extLst>
            </p:cNvPr>
            <p:cNvGrpSpPr/>
            <p:nvPr/>
          </p:nvGrpSpPr>
          <p:grpSpPr>
            <a:xfrm>
              <a:off x="650366" y="4625339"/>
              <a:ext cx="709334" cy="366031"/>
              <a:chOff x="578646" y="4497185"/>
              <a:chExt cx="1562205" cy="80613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C55930D-D32A-4A91-919B-A4EBF7FBC021}"/>
                  </a:ext>
                </a:extLst>
              </p:cNvPr>
              <p:cNvSpPr/>
              <p:nvPr/>
            </p:nvSpPr>
            <p:spPr>
              <a:xfrm>
                <a:off x="581890" y="4497185"/>
                <a:ext cx="1231299" cy="806130"/>
              </a:xfrm>
              <a:prstGeom prst="ellipse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13B2880-97A1-44B9-A42F-B7945512674F}"/>
                  </a:ext>
                </a:extLst>
              </p:cNvPr>
              <p:cNvSpPr/>
              <p:nvPr/>
            </p:nvSpPr>
            <p:spPr>
              <a:xfrm>
                <a:off x="578646" y="4498180"/>
                <a:ext cx="1562205" cy="795367"/>
              </a:xfrm>
              <a:custGeom>
                <a:avLst/>
                <a:gdLst>
                  <a:gd name="connsiteX0" fmla="*/ 0 w 1231106"/>
                  <a:gd name="connsiteY0" fmla="*/ 419100 h 795377"/>
                  <a:gd name="connsiteX1" fmla="*/ 90487 w 1231106"/>
                  <a:gd name="connsiteY1" fmla="*/ 611982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52525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90487 w 1231106"/>
                  <a:gd name="connsiteY1" fmla="*/ 611982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52525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52525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77"/>
                  <a:gd name="connsiteX1" fmla="*/ 104775 w 1231106"/>
                  <a:gd name="connsiteY1" fmla="*/ 614364 h 795377"/>
                  <a:gd name="connsiteX2" fmla="*/ 173831 w 1231106"/>
                  <a:gd name="connsiteY2" fmla="*/ 128588 h 795377"/>
                  <a:gd name="connsiteX3" fmla="*/ 257175 w 1231106"/>
                  <a:gd name="connsiteY3" fmla="*/ 728663 h 795377"/>
                  <a:gd name="connsiteX4" fmla="*/ 364331 w 1231106"/>
                  <a:gd name="connsiteY4" fmla="*/ 38100 h 795377"/>
                  <a:gd name="connsiteX5" fmla="*/ 457200 w 1231106"/>
                  <a:gd name="connsiteY5" fmla="*/ 795338 h 795377"/>
                  <a:gd name="connsiteX6" fmla="*/ 581025 w 1231106"/>
                  <a:gd name="connsiteY6" fmla="*/ 0 h 795377"/>
                  <a:gd name="connsiteX7" fmla="*/ 716756 w 1231106"/>
                  <a:gd name="connsiteY7" fmla="*/ 792957 h 795377"/>
                  <a:gd name="connsiteX8" fmla="*/ 814387 w 1231106"/>
                  <a:gd name="connsiteY8" fmla="*/ 19050 h 795377"/>
                  <a:gd name="connsiteX9" fmla="*/ 962025 w 1231106"/>
                  <a:gd name="connsiteY9" fmla="*/ 740569 h 795377"/>
                  <a:gd name="connsiteX10" fmla="*/ 1045369 w 1231106"/>
                  <a:gd name="connsiteY10" fmla="*/ 116682 h 795377"/>
                  <a:gd name="connsiteX11" fmla="*/ 1135856 w 1231106"/>
                  <a:gd name="connsiteY11" fmla="*/ 602457 h 795377"/>
                  <a:gd name="connsiteX12" fmla="*/ 1231106 w 1231106"/>
                  <a:gd name="connsiteY12" fmla="*/ 383382 h 795377"/>
                  <a:gd name="connsiteX0" fmla="*/ 0 w 1231106"/>
                  <a:gd name="connsiteY0" fmla="*/ 419100 h 795366"/>
                  <a:gd name="connsiteX1" fmla="*/ 104775 w 1231106"/>
                  <a:gd name="connsiteY1" fmla="*/ 614364 h 795366"/>
                  <a:gd name="connsiteX2" fmla="*/ 173831 w 1231106"/>
                  <a:gd name="connsiteY2" fmla="*/ 128588 h 795366"/>
                  <a:gd name="connsiteX3" fmla="*/ 257175 w 1231106"/>
                  <a:gd name="connsiteY3" fmla="*/ 728663 h 795366"/>
                  <a:gd name="connsiteX4" fmla="*/ 364331 w 1231106"/>
                  <a:gd name="connsiteY4" fmla="*/ 38100 h 795366"/>
                  <a:gd name="connsiteX5" fmla="*/ 457200 w 1231106"/>
                  <a:gd name="connsiteY5" fmla="*/ 795338 h 795366"/>
                  <a:gd name="connsiteX6" fmla="*/ 581025 w 1231106"/>
                  <a:gd name="connsiteY6" fmla="*/ 0 h 795366"/>
                  <a:gd name="connsiteX7" fmla="*/ 716756 w 1231106"/>
                  <a:gd name="connsiteY7" fmla="*/ 792957 h 795366"/>
                  <a:gd name="connsiteX8" fmla="*/ 814387 w 1231106"/>
                  <a:gd name="connsiteY8" fmla="*/ 19050 h 795366"/>
                  <a:gd name="connsiteX9" fmla="*/ 962025 w 1231106"/>
                  <a:gd name="connsiteY9" fmla="*/ 740569 h 795366"/>
                  <a:gd name="connsiteX10" fmla="*/ 1045369 w 1231106"/>
                  <a:gd name="connsiteY10" fmla="*/ 116682 h 795366"/>
                  <a:gd name="connsiteX11" fmla="*/ 1135856 w 1231106"/>
                  <a:gd name="connsiteY11" fmla="*/ 602457 h 795366"/>
                  <a:gd name="connsiteX12" fmla="*/ 1231106 w 1231106"/>
                  <a:gd name="connsiteY12" fmla="*/ 383382 h 795366"/>
                  <a:gd name="connsiteX0" fmla="*/ 0 w 1231106"/>
                  <a:gd name="connsiteY0" fmla="*/ 419100 h 795366"/>
                  <a:gd name="connsiteX1" fmla="*/ 104775 w 1231106"/>
                  <a:gd name="connsiteY1" fmla="*/ 614364 h 795366"/>
                  <a:gd name="connsiteX2" fmla="*/ 173831 w 1231106"/>
                  <a:gd name="connsiteY2" fmla="*/ 128588 h 795366"/>
                  <a:gd name="connsiteX3" fmla="*/ 257175 w 1231106"/>
                  <a:gd name="connsiteY3" fmla="*/ 728663 h 795366"/>
                  <a:gd name="connsiteX4" fmla="*/ 364331 w 1231106"/>
                  <a:gd name="connsiteY4" fmla="*/ 38100 h 795366"/>
                  <a:gd name="connsiteX5" fmla="*/ 457200 w 1231106"/>
                  <a:gd name="connsiteY5" fmla="*/ 795338 h 795366"/>
                  <a:gd name="connsiteX6" fmla="*/ 581025 w 1231106"/>
                  <a:gd name="connsiteY6" fmla="*/ 0 h 795366"/>
                  <a:gd name="connsiteX7" fmla="*/ 716756 w 1231106"/>
                  <a:gd name="connsiteY7" fmla="*/ 792957 h 795366"/>
                  <a:gd name="connsiteX8" fmla="*/ 814387 w 1231106"/>
                  <a:gd name="connsiteY8" fmla="*/ 19050 h 795366"/>
                  <a:gd name="connsiteX9" fmla="*/ 962025 w 1231106"/>
                  <a:gd name="connsiteY9" fmla="*/ 740569 h 795366"/>
                  <a:gd name="connsiteX10" fmla="*/ 1045369 w 1231106"/>
                  <a:gd name="connsiteY10" fmla="*/ 116682 h 795366"/>
                  <a:gd name="connsiteX11" fmla="*/ 1135856 w 1231106"/>
                  <a:gd name="connsiteY11" fmla="*/ 602457 h 795366"/>
                  <a:gd name="connsiteX12" fmla="*/ 1231106 w 1231106"/>
                  <a:gd name="connsiteY12" fmla="*/ 383382 h 795366"/>
                  <a:gd name="connsiteX0" fmla="*/ 0 w 1231106"/>
                  <a:gd name="connsiteY0" fmla="*/ 419100 h 795366"/>
                  <a:gd name="connsiteX1" fmla="*/ 104775 w 1231106"/>
                  <a:gd name="connsiteY1" fmla="*/ 614364 h 795366"/>
                  <a:gd name="connsiteX2" fmla="*/ 173831 w 1231106"/>
                  <a:gd name="connsiteY2" fmla="*/ 128588 h 795366"/>
                  <a:gd name="connsiteX3" fmla="*/ 257175 w 1231106"/>
                  <a:gd name="connsiteY3" fmla="*/ 728663 h 795366"/>
                  <a:gd name="connsiteX4" fmla="*/ 364331 w 1231106"/>
                  <a:gd name="connsiteY4" fmla="*/ 38100 h 795366"/>
                  <a:gd name="connsiteX5" fmla="*/ 457200 w 1231106"/>
                  <a:gd name="connsiteY5" fmla="*/ 795338 h 795366"/>
                  <a:gd name="connsiteX6" fmla="*/ 581025 w 1231106"/>
                  <a:gd name="connsiteY6" fmla="*/ 0 h 795366"/>
                  <a:gd name="connsiteX7" fmla="*/ 716756 w 1231106"/>
                  <a:gd name="connsiteY7" fmla="*/ 792957 h 795366"/>
                  <a:gd name="connsiteX8" fmla="*/ 814387 w 1231106"/>
                  <a:gd name="connsiteY8" fmla="*/ 19050 h 795366"/>
                  <a:gd name="connsiteX9" fmla="*/ 962025 w 1231106"/>
                  <a:gd name="connsiteY9" fmla="*/ 740569 h 795366"/>
                  <a:gd name="connsiteX10" fmla="*/ 1045369 w 1231106"/>
                  <a:gd name="connsiteY10" fmla="*/ 116682 h 795366"/>
                  <a:gd name="connsiteX11" fmla="*/ 1135856 w 1231106"/>
                  <a:gd name="connsiteY11" fmla="*/ 602457 h 795366"/>
                  <a:gd name="connsiteX12" fmla="*/ 1231106 w 1231106"/>
                  <a:gd name="connsiteY12" fmla="*/ 383382 h 795366"/>
                  <a:gd name="connsiteX0" fmla="*/ 0 w 1231106"/>
                  <a:gd name="connsiteY0" fmla="*/ 419100 h 795366"/>
                  <a:gd name="connsiteX1" fmla="*/ 104775 w 1231106"/>
                  <a:gd name="connsiteY1" fmla="*/ 614364 h 795366"/>
                  <a:gd name="connsiteX2" fmla="*/ 173831 w 1231106"/>
                  <a:gd name="connsiteY2" fmla="*/ 128588 h 795366"/>
                  <a:gd name="connsiteX3" fmla="*/ 257175 w 1231106"/>
                  <a:gd name="connsiteY3" fmla="*/ 728663 h 795366"/>
                  <a:gd name="connsiteX4" fmla="*/ 364331 w 1231106"/>
                  <a:gd name="connsiteY4" fmla="*/ 38100 h 795366"/>
                  <a:gd name="connsiteX5" fmla="*/ 457200 w 1231106"/>
                  <a:gd name="connsiteY5" fmla="*/ 795338 h 795366"/>
                  <a:gd name="connsiteX6" fmla="*/ 581025 w 1231106"/>
                  <a:gd name="connsiteY6" fmla="*/ 0 h 795366"/>
                  <a:gd name="connsiteX7" fmla="*/ 716756 w 1231106"/>
                  <a:gd name="connsiteY7" fmla="*/ 792957 h 795366"/>
                  <a:gd name="connsiteX8" fmla="*/ 814387 w 1231106"/>
                  <a:gd name="connsiteY8" fmla="*/ 19050 h 795366"/>
                  <a:gd name="connsiteX9" fmla="*/ 962025 w 1231106"/>
                  <a:gd name="connsiteY9" fmla="*/ 740569 h 795366"/>
                  <a:gd name="connsiteX10" fmla="*/ 1045369 w 1231106"/>
                  <a:gd name="connsiteY10" fmla="*/ 116682 h 795366"/>
                  <a:gd name="connsiteX11" fmla="*/ 1135856 w 1231106"/>
                  <a:gd name="connsiteY11" fmla="*/ 602457 h 795366"/>
                  <a:gd name="connsiteX12" fmla="*/ 1231106 w 1231106"/>
                  <a:gd name="connsiteY12" fmla="*/ 383382 h 795366"/>
                  <a:gd name="connsiteX0" fmla="*/ 0 w 1231106"/>
                  <a:gd name="connsiteY0" fmla="*/ 419100 h 795366"/>
                  <a:gd name="connsiteX1" fmla="*/ 104775 w 1231106"/>
                  <a:gd name="connsiteY1" fmla="*/ 614364 h 795366"/>
                  <a:gd name="connsiteX2" fmla="*/ 173831 w 1231106"/>
                  <a:gd name="connsiteY2" fmla="*/ 128588 h 795366"/>
                  <a:gd name="connsiteX3" fmla="*/ 257175 w 1231106"/>
                  <a:gd name="connsiteY3" fmla="*/ 728663 h 795366"/>
                  <a:gd name="connsiteX4" fmla="*/ 364331 w 1231106"/>
                  <a:gd name="connsiteY4" fmla="*/ 38100 h 795366"/>
                  <a:gd name="connsiteX5" fmla="*/ 457200 w 1231106"/>
                  <a:gd name="connsiteY5" fmla="*/ 795338 h 795366"/>
                  <a:gd name="connsiteX6" fmla="*/ 581025 w 1231106"/>
                  <a:gd name="connsiteY6" fmla="*/ 0 h 795366"/>
                  <a:gd name="connsiteX7" fmla="*/ 716756 w 1231106"/>
                  <a:gd name="connsiteY7" fmla="*/ 792957 h 795366"/>
                  <a:gd name="connsiteX8" fmla="*/ 814387 w 1231106"/>
                  <a:gd name="connsiteY8" fmla="*/ 19050 h 795366"/>
                  <a:gd name="connsiteX9" fmla="*/ 962025 w 1231106"/>
                  <a:gd name="connsiteY9" fmla="*/ 740569 h 795366"/>
                  <a:gd name="connsiteX10" fmla="*/ 1045369 w 1231106"/>
                  <a:gd name="connsiteY10" fmla="*/ 116682 h 795366"/>
                  <a:gd name="connsiteX11" fmla="*/ 1135856 w 1231106"/>
                  <a:gd name="connsiteY11" fmla="*/ 602457 h 795366"/>
                  <a:gd name="connsiteX12" fmla="*/ 1231106 w 1231106"/>
                  <a:gd name="connsiteY12" fmla="*/ 383382 h 795366"/>
                  <a:gd name="connsiteX0" fmla="*/ 0 w 1231106"/>
                  <a:gd name="connsiteY0" fmla="*/ 419100 h 795366"/>
                  <a:gd name="connsiteX1" fmla="*/ 104775 w 1231106"/>
                  <a:gd name="connsiteY1" fmla="*/ 614364 h 795366"/>
                  <a:gd name="connsiteX2" fmla="*/ 173831 w 1231106"/>
                  <a:gd name="connsiteY2" fmla="*/ 128588 h 795366"/>
                  <a:gd name="connsiteX3" fmla="*/ 257175 w 1231106"/>
                  <a:gd name="connsiteY3" fmla="*/ 728663 h 795366"/>
                  <a:gd name="connsiteX4" fmla="*/ 364331 w 1231106"/>
                  <a:gd name="connsiteY4" fmla="*/ 38100 h 795366"/>
                  <a:gd name="connsiteX5" fmla="*/ 457200 w 1231106"/>
                  <a:gd name="connsiteY5" fmla="*/ 795338 h 795366"/>
                  <a:gd name="connsiteX6" fmla="*/ 581025 w 1231106"/>
                  <a:gd name="connsiteY6" fmla="*/ 0 h 795366"/>
                  <a:gd name="connsiteX7" fmla="*/ 716756 w 1231106"/>
                  <a:gd name="connsiteY7" fmla="*/ 792957 h 795366"/>
                  <a:gd name="connsiteX8" fmla="*/ 814387 w 1231106"/>
                  <a:gd name="connsiteY8" fmla="*/ 19050 h 795366"/>
                  <a:gd name="connsiteX9" fmla="*/ 962025 w 1231106"/>
                  <a:gd name="connsiteY9" fmla="*/ 740569 h 795366"/>
                  <a:gd name="connsiteX10" fmla="*/ 1045369 w 1231106"/>
                  <a:gd name="connsiteY10" fmla="*/ 116682 h 795366"/>
                  <a:gd name="connsiteX11" fmla="*/ 1135856 w 1231106"/>
                  <a:gd name="connsiteY11" fmla="*/ 602457 h 795366"/>
                  <a:gd name="connsiteX12" fmla="*/ 1231106 w 1231106"/>
                  <a:gd name="connsiteY12" fmla="*/ 383382 h 795366"/>
                  <a:gd name="connsiteX0" fmla="*/ 0 w 1235874"/>
                  <a:gd name="connsiteY0" fmla="*/ 419100 h 795366"/>
                  <a:gd name="connsiteX1" fmla="*/ 104775 w 1235874"/>
                  <a:gd name="connsiteY1" fmla="*/ 614364 h 795366"/>
                  <a:gd name="connsiteX2" fmla="*/ 173831 w 1235874"/>
                  <a:gd name="connsiteY2" fmla="*/ 128588 h 795366"/>
                  <a:gd name="connsiteX3" fmla="*/ 257175 w 1235874"/>
                  <a:gd name="connsiteY3" fmla="*/ 728663 h 795366"/>
                  <a:gd name="connsiteX4" fmla="*/ 364331 w 1235874"/>
                  <a:gd name="connsiteY4" fmla="*/ 38100 h 795366"/>
                  <a:gd name="connsiteX5" fmla="*/ 457200 w 1235874"/>
                  <a:gd name="connsiteY5" fmla="*/ 795338 h 795366"/>
                  <a:gd name="connsiteX6" fmla="*/ 581025 w 1235874"/>
                  <a:gd name="connsiteY6" fmla="*/ 0 h 795366"/>
                  <a:gd name="connsiteX7" fmla="*/ 716756 w 1235874"/>
                  <a:gd name="connsiteY7" fmla="*/ 792957 h 795366"/>
                  <a:gd name="connsiteX8" fmla="*/ 814387 w 1235874"/>
                  <a:gd name="connsiteY8" fmla="*/ 19050 h 795366"/>
                  <a:gd name="connsiteX9" fmla="*/ 962025 w 1235874"/>
                  <a:gd name="connsiteY9" fmla="*/ 740569 h 795366"/>
                  <a:gd name="connsiteX10" fmla="*/ 1045369 w 1235874"/>
                  <a:gd name="connsiteY10" fmla="*/ 116682 h 795366"/>
                  <a:gd name="connsiteX11" fmla="*/ 1135856 w 1235874"/>
                  <a:gd name="connsiteY11" fmla="*/ 602457 h 795366"/>
                  <a:gd name="connsiteX12" fmla="*/ 1231106 w 1235874"/>
                  <a:gd name="connsiteY12" fmla="*/ 383382 h 795366"/>
                  <a:gd name="connsiteX13" fmla="*/ 1221312 w 1235874"/>
                  <a:gd name="connsiteY13" fmla="*/ 390235 h 795366"/>
                  <a:gd name="connsiteX0" fmla="*/ 0 w 1234310"/>
                  <a:gd name="connsiteY0" fmla="*/ 419100 h 795366"/>
                  <a:gd name="connsiteX1" fmla="*/ 104775 w 1234310"/>
                  <a:gd name="connsiteY1" fmla="*/ 614364 h 795366"/>
                  <a:gd name="connsiteX2" fmla="*/ 173831 w 1234310"/>
                  <a:gd name="connsiteY2" fmla="*/ 128588 h 795366"/>
                  <a:gd name="connsiteX3" fmla="*/ 257175 w 1234310"/>
                  <a:gd name="connsiteY3" fmla="*/ 728663 h 795366"/>
                  <a:gd name="connsiteX4" fmla="*/ 364331 w 1234310"/>
                  <a:gd name="connsiteY4" fmla="*/ 38100 h 795366"/>
                  <a:gd name="connsiteX5" fmla="*/ 457200 w 1234310"/>
                  <a:gd name="connsiteY5" fmla="*/ 795338 h 795366"/>
                  <a:gd name="connsiteX6" fmla="*/ 581025 w 1234310"/>
                  <a:gd name="connsiteY6" fmla="*/ 0 h 795366"/>
                  <a:gd name="connsiteX7" fmla="*/ 716756 w 1234310"/>
                  <a:gd name="connsiteY7" fmla="*/ 792957 h 795366"/>
                  <a:gd name="connsiteX8" fmla="*/ 814387 w 1234310"/>
                  <a:gd name="connsiteY8" fmla="*/ 19050 h 795366"/>
                  <a:gd name="connsiteX9" fmla="*/ 962025 w 1234310"/>
                  <a:gd name="connsiteY9" fmla="*/ 740569 h 795366"/>
                  <a:gd name="connsiteX10" fmla="*/ 1045369 w 1234310"/>
                  <a:gd name="connsiteY10" fmla="*/ 116682 h 795366"/>
                  <a:gd name="connsiteX11" fmla="*/ 1135856 w 1234310"/>
                  <a:gd name="connsiteY11" fmla="*/ 602457 h 795366"/>
                  <a:gd name="connsiteX12" fmla="*/ 1231106 w 1234310"/>
                  <a:gd name="connsiteY12" fmla="*/ 383382 h 795366"/>
                  <a:gd name="connsiteX13" fmla="*/ 1205581 w 1234310"/>
                  <a:gd name="connsiteY13" fmla="*/ 405968 h 795366"/>
                  <a:gd name="connsiteX0" fmla="*/ 0 w 1315755"/>
                  <a:gd name="connsiteY0" fmla="*/ 419100 h 795366"/>
                  <a:gd name="connsiteX1" fmla="*/ 104775 w 1315755"/>
                  <a:gd name="connsiteY1" fmla="*/ 614364 h 795366"/>
                  <a:gd name="connsiteX2" fmla="*/ 173831 w 1315755"/>
                  <a:gd name="connsiteY2" fmla="*/ 128588 h 795366"/>
                  <a:gd name="connsiteX3" fmla="*/ 257175 w 1315755"/>
                  <a:gd name="connsiteY3" fmla="*/ 728663 h 795366"/>
                  <a:gd name="connsiteX4" fmla="*/ 364331 w 1315755"/>
                  <a:gd name="connsiteY4" fmla="*/ 38100 h 795366"/>
                  <a:gd name="connsiteX5" fmla="*/ 457200 w 1315755"/>
                  <a:gd name="connsiteY5" fmla="*/ 795338 h 795366"/>
                  <a:gd name="connsiteX6" fmla="*/ 581025 w 1315755"/>
                  <a:gd name="connsiteY6" fmla="*/ 0 h 795366"/>
                  <a:gd name="connsiteX7" fmla="*/ 716756 w 1315755"/>
                  <a:gd name="connsiteY7" fmla="*/ 792957 h 795366"/>
                  <a:gd name="connsiteX8" fmla="*/ 814387 w 1315755"/>
                  <a:gd name="connsiteY8" fmla="*/ 19050 h 795366"/>
                  <a:gd name="connsiteX9" fmla="*/ 962025 w 1315755"/>
                  <a:gd name="connsiteY9" fmla="*/ 740569 h 795366"/>
                  <a:gd name="connsiteX10" fmla="*/ 1045369 w 1315755"/>
                  <a:gd name="connsiteY10" fmla="*/ 116682 h 795366"/>
                  <a:gd name="connsiteX11" fmla="*/ 1135856 w 1315755"/>
                  <a:gd name="connsiteY11" fmla="*/ 602457 h 795366"/>
                  <a:gd name="connsiteX12" fmla="*/ 1231106 w 1315755"/>
                  <a:gd name="connsiteY12" fmla="*/ 383382 h 795366"/>
                  <a:gd name="connsiteX13" fmla="*/ 1315713 w 1315755"/>
                  <a:gd name="connsiteY13" fmla="*/ 379747 h 795366"/>
                  <a:gd name="connsiteX0" fmla="*/ 0 w 1410128"/>
                  <a:gd name="connsiteY0" fmla="*/ 419100 h 795366"/>
                  <a:gd name="connsiteX1" fmla="*/ 104775 w 1410128"/>
                  <a:gd name="connsiteY1" fmla="*/ 614364 h 795366"/>
                  <a:gd name="connsiteX2" fmla="*/ 173831 w 1410128"/>
                  <a:gd name="connsiteY2" fmla="*/ 128588 h 795366"/>
                  <a:gd name="connsiteX3" fmla="*/ 257175 w 1410128"/>
                  <a:gd name="connsiteY3" fmla="*/ 728663 h 795366"/>
                  <a:gd name="connsiteX4" fmla="*/ 364331 w 1410128"/>
                  <a:gd name="connsiteY4" fmla="*/ 38100 h 795366"/>
                  <a:gd name="connsiteX5" fmla="*/ 457200 w 1410128"/>
                  <a:gd name="connsiteY5" fmla="*/ 795338 h 795366"/>
                  <a:gd name="connsiteX6" fmla="*/ 581025 w 1410128"/>
                  <a:gd name="connsiteY6" fmla="*/ 0 h 795366"/>
                  <a:gd name="connsiteX7" fmla="*/ 716756 w 1410128"/>
                  <a:gd name="connsiteY7" fmla="*/ 792957 h 795366"/>
                  <a:gd name="connsiteX8" fmla="*/ 814387 w 1410128"/>
                  <a:gd name="connsiteY8" fmla="*/ 19050 h 795366"/>
                  <a:gd name="connsiteX9" fmla="*/ 962025 w 1410128"/>
                  <a:gd name="connsiteY9" fmla="*/ 740569 h 795366"/>
                  <a:gd name="connsiteX10" fmla="*/ 1045369 w 1410128"/>
                  <a:gd name="connsiteY10" fmla="*/ 116682 h 795366"/>
                  <a:gd name="connsiteX11" fmla="*/ 1135856 w 1410128"/>
                  <a:gd name="connsiteY11" fmla="*/ 602457 h 795366"/>
                  <a:gd name="connsiteX12" fmla="*/ 1231106 w 1410128"/>
                  <a:gd name="connsiteY12" fmla="*/ 383382 h 795366"/>
                  <a:gd name="connsiteX13" fmla="*/ 1410110 w 1410128"/>
                  <a:gd name="connsiteY13" fmla="*/ 379747 h 795366"/>
                  <a:gd name="connsiteX0" fmla="*/ 0 w 1462568"/>
                  <a:gd name="connsiteY0" fmla="*/ 419100 h 795366"/>
                  <a:gd name="connsiteX1" fmla="*/ 104775 w 1462568"/>
                  <a:gd name="connsiteY1" fmla="*/ 614364 h 795366"/>
                  <a:gd name="connsiteX2" fmla="*/ 173831 w 1462568"/>
                  <a:gd name="connsiteY2" fmla="*/ 128588 h 795366"/>
                  <a:gd name="connsiteX3" fmla="*/ 257175 w 1462568"/>
                  <a:gd name="connsiteY3" fmla="*/ 728663 h 795366"/>
                  <a:gd name="connsiteX4" fmla="*/ 364331 w 1462568"/>
                  <a:gd name="connsiteY4" fmla="*/ 38100 h 795366"/>
                  <a:gd name="connsiteX5" fmla="*/ 457200 w 1462568"/>
                  <a:gd name="connsiteY5" fmla="*/ 795338 h 795366"/>
                  <a:gd name="connsiteX6" fmla="*/ 581025 w 1462568"/>
                  <a:gd name="connsiteY6" fmla="*/ 0 h 795366"/>
                  <a:gd name="connsiteX7" fmla="*/ 716756 w 1462568"/>
                  <a:gd name="connsiteY7" fmla="*/ 792957 h 795366"/>
                  <a:gd name="connsiteX8" fmla="*/ 814387 w 1462568"/>
                  <a:gd name="connsiteY8" fmla="*/ 19050 h 795366"/>
                  <a:gd name="connsiteX9" fmla="*/ 962025 w 1462568"/>
                  <a:gd name="connsiteY9" fmla="*/ 740569 h 795366"/>
                  <a:gd name="connsiteX10" fmla="*/ 1045369 w 1462568"/>
                  <a:gd name="connsiteY10" fmla="*/ 116682 h 795366"/>
                  <a:gd name="connsiteX11" fmla="*/ 1135856 w 1462568"/>
                  <a:gd name="connsiteY11" fmla="*/ 602457 h 795366"/>
                  <a:gd name="connsiteX12" fmla="*/ 1231106 w 1462568"/>
                  <a:gd name="connsiteY12" fmla="*/ 383382 h 795366"/>
                  <a:gd name="connsiteX13" fmla="*/ 1462555 w 1462568"/>
                  <a:gd name="connsiteY13" fmla="*/ 379747 h 795366"/>
                  <a:gd name="connsiteX0" fmla="*/ 0 w 1509764"/>
                  <a:gd name="connsiteY0" fmla="*/ 419100 h 795366"/>
                  <a:gd name="connsiteX1" fmla="*/ 104775 w 1509764"/>
                  <a:gd name="connsiteY1" fmla="*/ 614364 h 795366"/>
                  <a:gd name="connsiteX2" fmla="*/ 173831 w 1509764"/>
                  <a:gd name="connsiteY2" fmla="*/ 128588 h 795366"/>
                  <a:gd name="connsiteX3" fmla="*/ 257175 w 1509764"/>
                  <a:gd name="connsiteY3" fmla="*/ 728663 h 795366"/>
                  <a:gd name="connsiteX4" fmla="*/ 364331 w 1509764"/>
                  <a:gd name="connsiteY4" fmla="*/ 38100 h 795366"/>
                  <a:gd name="connsiteX5" fmla="*/ 457200 w 1509764"/>
                  <a:gd name="connsiteY5" fmla="*/ 795338 h 795366"/>
                  <a:gd name="connsiteX6" fmla="*/ 581025 w 1509764"/>
                  <a:gd name="connsiteY6" fmla="*/ 0 h 795366"/>
                  <a:gd name="connsiteX7" fmla="*/ 716756 w 1509764"/>
                  <a:gd name="connsiteY7" fmla="*/ 792957 h 795366"/>
                  <a:gd name="connsiteX8" fmla="*/ 814387 w 1509764"/>
                  <a:gd name="connsiteY8" fmla="*/ 19050 h 795366"/>
                  <a:gd name="connsiteX9" fmla="*/ 962025 w 1509764"/>
                  <a:gd name="connsiteY9" fmla="*/ 740569 h 795366"/>
                  <a:gd name="connsiteX10" fmla="*/ 1045369 w 1509764"/>
                  <a:gd name="connsiteY10" fmla="*/ 116682 h 795366"/>
                  <a:gd name="connsiteX11" fmla="*/ 1135856 w 1509764"/>
                  <a:gd name="connsiteY11" fmla="*/ 602457 h 795366"/>
                  <a:gd name="connsiteX12" fmla="*/ 1231106 w 1509764"/>
                  <a:gd name="connsiteY12" fmla="*/ 383382 h 795366"/>
                  <a:gd name="connsiteX13" fmla="*/ 1509753 w 1509764"/>
                  <a:gd name="connsiteY13" fmla="*/ 369257 h 795366"/>
                  <a:gd name="connsiteX0" fmla="*/ 0 w 1488789"/>
                  <a:gd name="connsiteY0" fmla="*/ 419100 h 795366"/>
                  <a:gd name="connsiteX1" fmla="*/ 104775 w 1488789"/>
                  <a:gd name="connsiteY1" fmla="*/ 614364 h 795366"/>
                  <a:gd name="connsiteX2" fmla="*/ 173831 w 1488789"/>
                  <a:gd name="connsiteY2" fmla="*/ 128588 h 795366"/>
                  <a:gd name="connsiteX3" fmla="*/ 257175 w 1488789"/>
                  <a:gd name="connsiteY3" fmla="*/ 728663 h 795366"/>
                  <a:gd name="connsiteX4" fmla="*/ 364331 w 1488789"/>
                  <a:gd name="connsiteY4" fmla="*/ 38100 h 795366"/>
                  <a:gd name="connsiteX5" fmla="*/ 457200 w 1488789"/>
                  <a:gd name="connsiteY5" fmla="*/ 795338 h 795366"/>
                  <a:gd name="connsiteX6" fmla="*/ 581025 w 1488789"/>
                  <a:gd name="connsiteY6" fmla="*/ 0 h 795366"/>
                  <a:gd name="connsiteX7" fmla="*/ 716756 w 1488789"/>
                  <a:gd name="connsiteY7" fmla="*/ 792957 h 795366"/>
                  <a:gd name="connsiteX8" fmla="*/ 814387 w 1488789"/>
                  <a:gd name="connsiteY8" fmla="*/ 19050 h 795366"/>
                  <a:gd name="connsiteX9" fmla="*/ 962025 w 1488789"/>
                  <a:gd name="connsiteY9" fmla="*/ 740569 h 795366"/>
                  <a:gd name="connsiteX10" fmla="*/ 1045369 w 1488789"/>
                  <a:gd name="connsiteY10" fmla="*/ 116682 h 795366"/>
                  <a:gd name="connsiteX11" fmla="*/ 1135856 w 1488789"/>
                  <a:gd name="connsiteY11" fmla="*/ 602457 h 795366"/>
                  <a:gd name="connsiteX12" fmla="*/ 1231106 w 1488789"/>
                  <a:gd name="connsiteY12" fmla="*/ 383382 h 795366"/>
                  <a:gd name="connsiteX13" fmla="*/ 1488776 w 1488789"/>
                  <a:gd name="connsiteY13" fmla="*/ 374503 h 795366"/>
                  <a:gd name="connsiteX0" fmla="*/ 0 w 1410128"/>
                  <a:gd name="connsiteY0" fmla="*/ 419100 h 795366"/>
                  <a:gd name="connsiteX1" fmla="*/ 104775 w 1410128"/>
                  <a:gd name="connsiteY1" fmla="*/ 614364 h 795366"/>
                  <a:gd name="connsiteX2" fmla="*/ 173831 w 1410128"/>
                  <a:gd name="connsiteY2" fmla="*/ 128588 h 795366"/>
                  <a:gd name="connsiteX3" fmla="*/ 257175 w 1410128"/>
                  <a:gd name="connsiteY3" fmla="*/ 728663 h 795366"/>
                  <a:gd name="connsiteX4" fmla="*/ 364331 w 1410128"/>
                  <a:gd name="connsiteY4" fmla="*/ 38100 h 795366"/>
                  <a:gd name="connsiteX5" fmla="*/ 457200 w 1410128"/>
                  <a:gd name="connsiteY5" fmla="*/ 795338 h 795366"/>
                  <a:gd name="connsiteX6" fmla="*/ 581025 w 1410128"/>
                  <a:gd name="connsiteY6" fmla="*/ 0 h 795366"/>
                  <a:gd name="connsiteX7" fmla="*/ 716756 w 1410128"/>
                  <a:gd name="connsiteY7" fmla="*/ 792957 h 795366"/>
                  <a:gd name="connsiteX8" fmla="*/ 814387 w 1410128"/>
                  <a:gd name="connsiteY8" fmla="*/ 19050 h 795366"/>
                  <a:gd name="connsiteX9" fmla="*/ 962025 w 1410128"/>
                  <a:gd name="connsiteY9" fmla="*/ 740569 h 795366"/>
                  <a:gd name="connsiteX10" fmla="*/ 1045369 w 1410128"/>
                  <a:gd name="connsiteY10" fmla="*/ 116682 h 795366"/>
                  <a:gd name="connsiteX11" fmla="*/ 1135856 w 1410128"/>
                  <a:gd name="connsiteY11" fmla="*/ 602457 h 795366"/>
                  <a:gd name="connsiteX12" fmla="*/ 1231106 w 1410128"/>
                  <a:gd name="connsiteY12" fmla="*/ 383382 h 795366"/>
                  <a:gd name="connsiteX13" fmla="*/ 1410110 w 1410128"/>
                  <a:gd name="connsiteY13" fmla="*/ 374503 h 795366"/>
                  <a:gd name="connsiteX0" fmla="*/ 0 w 1709045"/>
                  <a:gd name="connsiteY0" fmla="*/ 419100 h 795366"/>
                  <a:gd name="connsiteX1" fmla="*/ 104775 w 1709045"/>
                  <a:gd name="connsiteY1" fmla="*/ 614364 h 795366"/>
                  <a:gd name="connsiteX2" fmla="*/ 173831 w 1709045"/>
                  <a:gd name="connsiteY2" fmla="*/ 128588 h 795366"/>
                  <a:gd name="connsiteX3" fmla="*/ 257175 w 1709045"/>
                  <a:gd name="connsiteY3" fmla="*/ 728663 h 795366"/>
                  <a:gd name="connsiteX4" fmla="*/ 364331 w 1709045"/>
                  <a:gd name="connsiteY4" fmla="*/ 38100 h 795366"/>
                  <a:gd name="connsiteX5" fmla="*/ 457200 w 1709045"/>
                  <a:gd name="connsiteY5" fmla="*/ 795338 h 795366"/>
                  <a:gd name="connsiteX6" fmla="*/ 581025 w 1709045"/>
                  <a:gd name="connsiteY6" fmla="*/ 0 h 795366"/>
                  <a:gd name="connsiteX7" fmla="*/ 716756 w 1709045"/>
                  <a:gd name="connsiteY7" fmla="*/ 792957 h 795366"/>
                  <a:gd name="connsiteX8" fmla="*/ 814387 w 1709045"/>
                  <a:gd name="connsiteY8" fmla="*/ 19050 h 795366"/>
                  <a:gd name="connsiteX9" fmla="*/ 962025 w 1709045"/>
                  <a:gd name="connsiteY9" fmla="*/ 740569 h 795366"/>
                  <a:gd name="connsiteX10" fmla="*/ 1045369 w 1709045"/>
                  <a:gd name="connsiteY10" fmla="*/ 116682 h 795366"/>
                  <a:gd name="connsiteX11" fmla="*/ 1135856 w 1709045"/>
                  <a:gd name="connsiteY11" fmla="*/ 602457 h 795366"/>
                  <a:gd name="connsiteX12" fmla="*/ 1231106 w 1709045"/>
                  <a:gd name="connsiteY12" fmla="*/ 383382 h 795366"/>
                  <a:gd name="connsiteX13" fmla="*/ 1709038 w 1709045"/>
                  <a:gd name="connsiteY13" fmla="*/ 379747 h 795366"/>
                  <a:gd name="connsiteX0" fmla="*/ 0 w 1635625"/>
                  <a:gd name="connsiteY0" fmla="*/ 419100 h 795366"/>
                  <a:gd name="connsiteX1" fmla="*/ 104775 w 1635625"/>
                  <a:gd name="connsiteY1" fmla="*/ 614364 h 795366"/>
                  <a:gd name="connsiteX2" fmla="*/ 173831 w 1635625"/>
                  <a:gd name="connsiteY2" fmla="*/ 128588 h 795366"/>
                  <a:gd name="connsiteX3" fmla="*/ 257175 w 1635625"/>
                  <a:gd name="connsiteY3" fmla="*/ 728663 h 795366"/>
                  <a:gd name="connsiteX4" fmla="*/ 364331 w 1635625"/>
                  <a:gd name="connsiteY4" fmla="*/ 38100 h 795366"/>
                  <a:gd name="connsiteX5" fmla="*/ 457200 w 1635625"/>
                  <a:gd name="connsiteY5" fmla="*/ 795338 h 795366"/>
                  <a:gd name="connsiteX6" fmla="*/ 581025 w 1635625"/>
                  <a:gd name="connsiteY6" fmla="*/ 0 h 795366"/>
                  <a:gd name="connsiteX7" fmla="*/ 716756 w 1635625"/>
                  <a:gd name="connsiteY7" fmla="*/ 792957 h 795366"/>
                  <a:gd name="connsiteX8" fmla="*/ 814387 w 1635625"/>
                  <a:gd name="connsiteY8" fmla="*/ 19050 h 795366"/>
                  <a:gd name="connsiteX9" fmla="*/ 962025 w 1635625"/>
                  <a:gd name="connsiteY9" fmla="*/ 740569 h 795366"/>
                  <a:gd name="connsiteX10" fmla="*/ 1045369 w 1635625"/>
                  <a:gd name="connsiteY10" fmla="*/ 116682 h 795366"/>
                  <a:gd name="connsiteX11" fmla="*/ 1135856 w 1635625"/>
                  <a:gd name="connsiteY11" fmla="*/ 602457 h 795366"/>
                  <a:gd name="connsiteX12" fmla="*/ 1231106 w 1635625"/>
                  <a:gd name="connsiteY12" fmla="*/ 383382 h 795366"/>
                  <a:gd name="connsiteX13" fmla="*/ 1635618 w 1635625"/>
                  <a:gd name="connsiteY13" fmla="*/ 301081 h 795366"/>
                  <a:gd name="connsiteX0" fmla="*/ 0 w 1630383"/>
                  <a:gd name="connsiteY0" fmla="*/ 419100 h 795366"/>
                  <a:gd name="connsiteX1" fmla="*/ 104775 w 1630383"/>
                  <a:gd name="connsiteY1" fmla="*/ 614364 h 795366"/>
                  <a:gd name="connsiteX2" fmla="*/ 173831 w 1630383"/>
                  <a:gd name="connsiteY2" fmla="*/ 128588 h 795366"/>
                  <a:gd name="connsiteX3" fmla="*/ 257175 w 1630383"/>
                  <a:gd name="connsiteY3" fmla="*/ 728663 h 795366"/>
                  <a:gd name="connsiteX4" fmla="*/ 364331 w 1630383"/>
                  <a:gd name="connsiteY4" fmla="*/ 38100 h 795366"/>
                  <a:gd name="connsiteX5" fmla="*/ 457200 w 1630383"/>
                  <a:gd name="connsiteY5" fmla="*/ 795338 h 795366"/>
                  <a:gd name="connsiteX6" fmla="*/ 581025 w 1630383"/>
                  <a:gd name="connsiteY6" fmla="*/ 0 h 795366"/>
                  <a:gd name="connsiteX7" fmla="*/ 716756 w 1630383"/>
                  <a:gd name="connsiteY7" fmla="*/ 792957 h 795366"/>
                  <a:gd name="connsiteX8" fmla="*/ 814387 w 1630383"/>
                  <a:gd name="connsiteY8" fmla="*/ 19050 h 795366"/>
                  <a:gd name="connsiteX9" fmla="*/ 962025 w 1630383"/>
                  <a:gd name="connsiteY9" fmla="*/ 740569 h 795366"/>
                  <a:gd name="connsiteX10" fmla="*/ 1045369 w 1630383"/>
                  <a:gd name="connsiteY10" fmla="*/ 116682 h 795366"/>
                  <a:gd name="connsiteX11" fmla="*/ 1135856 w 1630383"/>
                  <a:gd name="connsiteY11" fmla="*/ 602457 h 795366"/>
                  <a:gd name="connsiteX12" fmla="*/ 1231106 w 1630383"/>
                  <a:gd name="connsiteY12" fmla="*/ 383382 h 795366"/>
                  <a:gd name="connsiteX13" fmla="*/ 1630375 w 1630383"/>
                  <a:gd name="connsiteY13" fmla="*/ 348280 h 795366"/>
                  <a:gd name="connsiteX0" fmla="*/ 0 w 1562205"/>
                  <a:gd name="connsiteY0" fmla="*/ 419100 h 795366"/>
                  <a:gd name="connsiteX1" fmla="*/ 104775 w 1562205"/>
                  <a:gd name="connsiteY1" fmla="*/ 614364 h 795366"/>
                  <a:gd name="connsiteX2" fmla="*/ 173831 w 1562205"/>
                  <a:gd name="connsiteY2" fmla="*/ 128588 h 795366"/>
                  <a:gd name="connsiteX3" fmla="*/ 257175 w 1562205"/>
                  <a:gd name="connsiteY3" fmla="*/ 728663 h 795366"/>
                  <a:gd name="connsiteX4" fmla="*/ 364331 w 1562205"/>
                  <a:gd name="connsiteY4" fmla="*/ 38100 h 795366"/>
                  <a:gd name="connsiteX5" fmla="*/ 457200 w 1562205"/>
                  <a:gd name="connsiteY5" fmla="*/ 795338 h 795366"/>
                  <a:gd name="connsiteX6" fmla="*/ 581025 w 1562205"/>
                  <a:gd name="connsiteY6" fmla="*/ 0 h 795366"/>
                  <a:gd name="connsiteX7" fmla="*/ 716756 w 1562205"/>
                  <a:gd name="connsiteY7" fmla="*/ 792957 h 795366"/>
                  <a:gd name="connsiteX8" fmla="*/ 814387 w 1562205"/>
                  <a:gd name="connsiteY8" fmla="*/ 19050 h 795366"/>
                  <a:gd name="connsiteX9" fmla="*/ 962025 w 1562205"/>
                  <a:gd name="connsiteY9" fmla="*/ 740569 h 795366"/>
                  <a:gd name="connsiteX10" fmla="*/ 1045369 w 1562205"/>
                  <a:gd name="connsiteY10" fmla="*/ 116682 h 795366"/>
                  <a:gd name="connsiteX11" fmla="*/ 1135856 w 1562205"/>
                  <a:gd name="connsiteY11" fmla="*/ 602457 h 795366"/>
                  <a:gd name="connsiteX12" fmla="*/ 1231106 w 1562205"/>
                  <a:gd name="connsiteY12" fmla="*/ 383382 h 795366"/>
                  <a:gd name="connsiteX13" fmla="*/ 1562196 w 1562205"/>
                  <a:gd name="connsiteY13" fmla="*/ 369257 h 795366"/>
                  <a:gd name="connsiteX0" fmla="*/ 0 w 1562205"/>
                  <a:gd name="connsiteY0" fmla="*/ 419100 h 795366"/>
                  <a:gd name="connsiteX1" fmla="*/ 104775 w 1562205"/>
                  <a:gd name="connsiteY1" fmla="*/ 614364 h 795366"/>
                  <a:gd name="connsiteX2" fmla="*/ 173831 w 1562205"/>
                  <a:gd name="connsiteY2" fmla="*/ 128588 h 795366"/>
                  <a:gd name="connsiteX3" fmla="*/ 257175 w 1562205"/>
                  <a:gd name="connsiteY3" fmla="*/ 728663 h 795366"/>
                  <a:gd name="connsiteX4" fmla="*/ 364331 w 1562205"/>
                  <a:gd name="connsiteY4" fmla="*/ 38100 h 795366"/>
                  <a:gd name="connsiteX5" fmla="*/ 457200 w 1562205"/>
                  <a:gd name="connsiteY5" fmla="*/ 795338 h 795366"/>
                  <a:gd name="connsiteX6" fmla="*/ 581025 w 1562205"/>
                  <a:gd name="connsiteY6" fmla="*/ 0 h 795366"/>
                  <a:gd name="connsiteX7" fmla="*/ 716756 w 1562205"/>
                  <a:gd name="connsiteY7" fmla="*/ 792957 h 795366"/>
                  <a:gd name="connsiteX8" fmla="*/ 814387 w 1562205"/>
                  <a:gd name="connsiteY8" fmla="*/ 19050 h 795366"/>
                  <a:gd name="connsiteX9" fmla="*/ 962025 w 1562205"/>
                  <a:gd name="connsiteY9" fmla="*/ 740569 h 795366"/>
                  <a:gd name="connsiteX10" fmla="*/ 1045369 w 1562205"/>
                  <a:gd name="connsiteY10" fmla="*/ 116682 h 795366"/>
                  <a:gd name="connsiteX11" fmla="*/ 1135856 w 1562205"/>
                  <a:gd name="connsiteY11" fmla="*/ 602457 h 795366"/>
                  <a:gd name="connsiteX12" fmla="*/ 1231106 w 1562205"/>
                  <a:gd name="connsiteY12" fmla="*/ 383382 h 795366"/>
                  <a:gd name="connsiteX13" fmla="*/ 1562196 w 1562205"/>
                  <a:gd name="connsiteY13" fmla="*/ 369257 h 79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62205" h="795366">
                    <a:moveTo>
                      <a:pt x="0" y="419100"/>
                    </a:moveTo>
                    <a:cubicBezTo>
                      <a:pt x="59332" y="406400"/>
                      <a:pt x="75803" y="646114"/>
                      <a:pt x="104775" y="614364"/>
                    </a:cubicBezTo>
                    <a:cubicBezTo>
                      <a:pt x="133747" y="582614"/>
                      <a:pt x="131762" y="111919"/>
                      <a:pt x="173831" y="128588"/>
                    </a:cubicBezTo>
                    <a:cubicBezTo>
                      <a:pt x="215900" y="145257"/>
                      <a:pt x="206375" y="743744"/>
                      <a:pt x="257175" y="728663"/>
                    </a:cubicBezTo>
                    <a:cubicBezTo>
                      <a:pt x="307975" y="713582"/>
                      <a:pt x="307182" y="31751"/>
                      <a:pt x="364331" y="38100"/>
                    </a:cubicBezTo>
                    <a:cubicBezTo>
                      <a:pt x="421480" y="44449"/>
                      <a:pt x="385365" y="789782"/>
                      <a:pt x="457200" y="795338"/>
                    </a:cubicBezTo>
                    <a:cubicBezTo>
                      <a:pt x="529035" y="800894"/>
                      <a:pt x="506810" y="397"/>
                      <a:pt x="581025" y="0"/>
                    </a:cubicBezTo>
                    <a:cubicBezTo>
                      <a:pt x="655240" y="-397"/>
                      <a:pt x="634999" y="801689"/>
                      <a:pt x="716756" y="792957"/>
                    </a:cubicBezTo>
                    <a:cubicBezTo>
                      <a:pt x="798513" y="784225"/>
                      <a:pt x="735409" y="13493"/>
                      <a:pt x="814387" y="19050"/>
                    </a:cubicBezTo>
                    <a:cubicBezTo>
                      <a:pt x="893365" y="24607"/>
                      <a:pt x="883046" y="743347"/>
                      <a:pt x="962025" y="740569"/>
                    </a:cubicBezTo>
                    <a:cubicBezTo>
                      <a:pt x="1041004" y="737791"/>
                      <a:pt x="983060" y="103982"/>
                      <a:pt x="1045369" y="116682"/>
                    </a:cubicBezTo>
                    <a:cubicBezTo>
                      <a:pt x="1107678" y="129382"/>
                      <a:pt x="1090613" y="553244"/>
                      <a:pt x="1135856" y="602457"/>
                    </a:cubicBezTo>
                    <a:cubicBezTo>
                      <a:pt x="1176337" y="627857"/>
                      <a:pt x="1162049" y="398463"/>
                      <a:pt x="1231106" y="383382"/>
                    </a:cubicBezTo>
                    <a:cubicBezTo>
                      <a:pt x="1245349" y="348012"/>
                      <a:pt x="1564236" y="367829"/>
                      <a:pt x="1562196" y="369257"/>
                    </a:cubicBezTo>
                  </a:path>
                </a:pathLst>
              </a:custGeom>
              <a:noFill/>
              <a:ln w="1270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89C189-9CB1-491E-A80C-C8C06943A2F6}"/>
                </a:ext>
              </a:extLst>
            </p:cNvPr>
            <p:cNvSpPr txBox="1"/>
            <p:nvPr/>
          </p:nvSpPr>
          <p:spPr>
            <a:xfrm rot="5400000">
              <a:off x="810326" y="4535524"/>
              <a:ext cx="316928" cy="45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" panose="02040503050406030204" pitchFamily="18" charset="0"/>
                  <a:ea typeface="Cambria" panose="02040503050406030204" pitchFamily="18" charset="0"/>
                </a:rPr>
                <a:t>γ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  <a:cs typeface="Ebrima" panose="02000000000000000000" pitchFamily="2" charset="0"/>
              </a:endParaRPr>
            </a:p>
          </p:txBody>
        </p:sp>
      </p:grp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B20218DA-9BB4-45F0-BA68-425204263877}"/>
              </a:ext>
            </a:extLst>
          </p:cNvPr>
          <p:cNvSpPr/>
          <p:nvPr/>
        </p:nvSpPr>
        <p:spPr>
          <a:xfrm>
            <a:off x="6129185" y="1993088"/>
            <a:ext cx="622300" cy="584956"/>
          </a:xfrm>
          <a:prstGeom prst="irregularSeal1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481B5-F93A-4335-BD00-E16A0EDAE3F7}"/>
              </a:ext>
            </a:extLst>
          </p:cNvPr>
          <p:cNvGrpSpPr/>
          <p:nvPr/>
        </p:nvGrpSpPr>
        <p:grpSpPr>
          <a:xfrm>
            <a:off x="1056863" y="3443262"/>
            <a:ext cx="2330799" cy="2616404"/>
            <a:chOff x="1056863" y="3443262"/>
            <a:chExt cx="2330799" cy="26164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3ADDC3-4FE2-461E-93CF-76E7F2EBA41C}"/>
                </a:ext>
              </a:extLst>
            </p:cNvPr>
            <p:cNvGrpSpPr/>
            <p:nvPr/>
          </p:nvGrpSpPr>
          <p:grpSpPr>
            <a:xfrm>
              <a:off x="1454363" y="3443262"/>
              <a:ext cx="1517523" cy="2616404"/>
              <a:chOff x="1454363" y="3443262"/>
              <a:chExt cx="1517523" cy="261640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B462FAD-10B2-4036-A526-EE077C91DB6F}"/>
                  </a:ext>
                </a:extLst>
              </p:cNvPr>
              <p:cNvGrpSpPr/>
              <p:nvPr/>
            </p:nvGrpSpPr>
            <p:grpSpPr>
              <a:xfrm rot="18360644">
                <a:off x="1047598" y="5063477"/>
                <a:ext cx="1365391" cy="551861"/>
                <a:chOff x="864524" y="2231324"/>
                <a:chExt cx="2269375" cy="551861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A68ADA08-A8DC-4020-A2BB-B6B5697ADD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524" y="2502131"/>
                  <a:ext cx="2269375" cy="0"/>
                </a:xfrm>
                <a:prstGeom prst="straightConnector1">
                  <a:avLst/>
                </a:prstGeom>
                <a:ln w="76200" cap="rnd">
                  <a:solidFill>
                    <a:schemeClr val="tx1">
                      <a:lumMod val="75000"/>
                      <a:lumOff val="25000"/>
                    </a:schemeClr>
                  </a:solidFill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FAD6DCC-8EB0-49CE-AC90-45C4C7D96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239356" flipV="1">
                  <a:off x="1356917" y="1890760"/>
                  <a:ext cx="551861" cy="123299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D47E32A-2B87-4C4F-84C3-57D65AEC13E5}"/>
                  </a:ext>
                </a:extLst>
              </p:cNvPr>
              <p:cNvGrpSpPr/>
              <p:nvPr/>
            </p:nvGrpSpPr>
            <p:grpSpPr>
              <a:xfrm rot="3043047">
                <a:off x="1874883" y="4962663"/>
                <a:ext cx="1446541" cy="747465"/>
                <a:chOff x="864524" y="2146376"/>
                <a:chExt cx="2269375" cy="711211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75207DDB-01D8-46D1-B856-9257D6FC89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524" y="2502131"/>
                  <a:ext cx="2269375" cy="0"/>
                </a:xfrm>
                <a:prstGeom prst="straightConnector1">
                  <a:avLst/>
                </a:prstGeom>
                <a:ln w="76200" cap="rnd">
                  <a:solidFill>
                    <a:schemeClr val="tx1">
                      <a:lumMod val="75000"/>
                      <a:lumOff val="25000"/>
                    </a:schemeClr>
                  </a:solidFill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0029D302-735E-4F50-B4ED-0ABE23C81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874128">
                  <a:off x="1350888" y="1902328"/>
                  <a:ext cx="711211" cy="1199308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878F34-7C87-4F6E-8B93-6DD89FD35BDA}"/>
                  </a:ext>
                </a:extLst>
              </p:cNvPr>
              <p:cNvSpPr/>
              <p:nvPr/>
            </p:nvSpPr>
            <p:spPr>
              <a:xfrm rot="5400000">
                <a:off x="1470358" y="3957157"/>
                <a:ext cx="1327047" cy="299258"/>
              </a:xfrm>
              <a:custGeom>
                <a:avLst/>
                <a:gdLst>
                  <a:gd name="connsiteX0" fmla="*/ 0 w 9144000"/>
                  <a:gd name="connsiteY0" fmla="*/ 674877 h 1336488"/>
                  <a:gd name="connsiteX1" fmla="*/ 457200 w 9144000"/>
                  <a:gd name="connsiteY1" fmla="*/ 18172 h 1336488"/>
                  <a:gd name="connsiteX2" fmla="*/ 1363287 w 9144000"/>
                  <a:gd name="connsiteY2" fmla="*/ 1314957 h 1336488"/>
                  <a:gd name="connsiteX3" fmla="*/ 2294313 w 9144000"/>
                  <a:gd name="connsiteY3" fmla="*/ 26485 h 1336488"/>
                  <a:gd name="connsiteX4" fmla="*/ 3217025 w 9144000"/>
                  <a:gd name="connsiteY4" fmla="*/ 1314957 h 1336488"/>
                  <a:gd name="connsiteX5" fmla="*/ 4123113 w 9144000"/>
                  <a:gd name="connsiteY5" fmla="*/ 26485 h 1336488"/>
                  <a:gd name="connsiteX6" fmla="*/ 5045825 w 9144000"/>
                  <a:gd name="connsiteY6" fmla="*/ 1306645 h 1336488"/>
                  <a:gd name="connsiteX7" fmla="*/ 5943600 w 9144000"/>
                  <a:gd name="connsiteY7" fmla="*/ 26485 h 1336488"/>
                  <a:gd name="connsiteX8" fmla="*/ 6874625 w 9144000"/>
                  <a:gd name="connsiteY8" fmla="*/ 1323270 h 1336488"/>
                  <a:gd name="connsiteX9" fmla="*/ 7764087 w 9144000"/>
                  <a:gd name="connsiteY9" fmla="*/ 34797 h 1336488"/>
                  <a:gd name="connsiteX10" fmla="*/ 8661862 w 9144000"/>
                  <a:gd name="connsiteY10" fmla="*/ 1323270 h 1336488"/>
                  <a:gd name="connsiteX11" fmla="*/ 9144000 w 9144000"/>
                  <a:gd name="connsiteY11" fmla="*/ 591750 h 1336488"/>
                  <a:gd name="connsiteX0" fmla="*/ 0 w 9144000"/>
                  <a:gd name="connsiteY0" fmla="*/ 656707 h 1318318"/>
                  <a:gd name="connsiteX1" fmla="*/ 457200 w 9144000"/>
                  <a:gd name="connsiteY1" fmla="*/ 2 h 1318318"/>
                  <a:gd name="connsiteX2" fmla="*/ 1363287 w 9144000"/>
                  <a:gd name="connsiteY2" fmla="*/ 1296787 h 1318318"/>
                  <a:gd name="connsiteX3" fmla="*/ 2294313 w 9144000"/>
                  <a:gd name="connsiteY3" fmla="*/ 8315 h 1318318"/>
                  <a:gd name="connsiteX4" fmla="*/ 3217025 w 9144000"/>
                  <a:gd name="connsiteY4" fmla="*/ 1296787 h 1318318"/>
                  <a:gd name="connsiteX5" fmla="*/ 4123113 w 9144000"/>
                  <a:gd name="connsiteY5" fmla="*/ 8315 h 1318318"/>
                  <a:gd name="connsiteX6" fmla="*/ 5045825 w 9144000"/>
                  <a:gd name="connsiteY6" fmla="*/ 1288475 h 1318318"/>
                  <a:gd name="connsiteX7" fmla="*/ 5943600 w 9144000"/>
                  <a:gd name="connsiteY7" fmla="*/ 8315 h 1318318"/>
                  <a:gd name="connsiteX8" fmla="*/ 6874625 w 9144000"/>
                  <a:gd name="connsiteY8" fmla="*/ 1305100 h 1318318"/>
                  <a:gd name="connsiteX9" fmla="*/ 7764087 w 9144000"/>
                  <a:gd name="connsiteY9" fmla="*/ 16627 h 1318318"/>
                  <a:gd name="connsiteX10" fmla="*/ 8661862 w 9144000"/>
                  <a:gd name="connsiteY10" fmla="*/ 1305100 h 1318318"/>
                  <a:gd name="connsiteX11" fmla="*/ 9144000 w 9144000"/>
                  <a:gd name="connsiteY11" fmla="*/ 573580 h 1318318"/>
                  <a:gd name="connsiteX0" fmla="*/ 0 w 9144000"/>
                  <a:gd name="connsiteY0" fmla="*/ 656707 h 1318318"/>
                  <a:gd name="connsiteX1" fmla="*/ 457200 w 9144000"/>
                  <a:gd name="connsiteY1" fmla="*/ 2 h 1318318"/>
                  <a:gd name="connsiteX2" fmla="*/ 1363287 w 9144000"/>
                  <a:gd name="connsiteY2" fmla="*/ 1296787 h 1318318"/>
                  <a:gd name="connsiteX3" fmla="*/ 2294313 w 9144000"/>
                  <a:gd name="connsiteY3" fmla="*/ 8315 h 1318318"/>
                  <a:gd name="connsiteX4" fmla="*/ 3217025 w 9144000"/>
                  <a:gd name="connsiteY4" fmla="*/ 1296787 h 1318318"/>
                  <a:gd name="connsiteX5" fmla="*/ 4123113 w 9144000"/>
                  <a:gd name="connsiteY5" fmla="*/ 8315 h 1318318"/>
                  <a:gd name="connsiteX6" fmla="*/ 5045825 w 9144000"/>
                  <a:gd name="connsiteY6" fmla="*/ 1288475 h 1318318"/>
                  <a:gd name="connsiteX7" fmla="*/ 5943600 w 9144000"/>
                  <a:gd name="connsiteY7" fmla="*/ 8315 h 1318318"/>
                  <a:gd name="connsiteX8" fmla="*/ 6874625 w 9144000"/>
                  <a:gd name="connsiteY8" fmla="*/ 1305100 h 1318318"/>
                  <a:gd name="connsiteX9" fmla="*/ 7764087 w 9144000"/>
                  <a:gd name="connsiteY9" fmla="*/ 16627 h 1318318"/>
                  <a:gd name="connsiteX10" fmla="*/ 8661862 w 9144000"/>
                  <a:gd name="connsiteY10" fmla="*/ 1305100 h 1318318"/>
                  <a:gd name="connsiteX11" fmla="*/ 9144000 w 9144000"/>
                  <a:gd name="connsiteY11" fmla="*/ 573580 h 1318318"/>
                  <a:gd name="connsiteX0" fmla="*/ 0 w 9144000"/>
                  <a:gd name="connsiteY0" fmla="*/ 656707 h 1318318"/>
                  <a:gd name="connsiteX1" fmla="*/ 457200 w 9144000"/>
                  <a:gd name="connsiteY1" fmla="*/ 2 h 1318318"/>
                  <a:gd name="connsiteX2" fmla="*/ 1363287 w 9144000"/>
                  <a:gd name="connsiteY2" fmla="*/ 1296787 h 1318318"/>
                  <a:gd name="connsiteX3" fmla="*/ 2294313 w 9144000"/>
                  <a:gd name="connsiteY3" fmla="*/ 8315 h 1318318"/>
                  <a:gd name="connsiteX4" fmla="*/ 3217025 w 9144000"/>
                  <a:gd name="connsiteY4" fmla="*/ 1296787 h 1318318"/>
                  <a:gd name="connsiteX5" fmla="*/ 4123113 w 9144000"/>
                  <a:gd name="connsiteY5" fmla="*/ 8315 h 1318318"/>
                  <a:gd name="connsiteX6" fmla="*/ 5045825 w 9144000"/>
                  <a:gd name="connsiteY6" fmla="*/ 1288475 h 1318318"/>
                  <a:gd name="connsiteX7" fmla="*/ 5943600 w 9144000"/>
                  <a:gd name="connsiteY7" fmla="*/ 8315 h 1318318"/>
                  <a:gd name="connsiteX8" fmla="*/ 6874625 w 9144000"/>
                  <a:gd name="connsiteY8" fmla="*/ 1305100 h 1318318"/>
                  <a:gd name="connsiteX9" fmla="*/ 7764087 w 9144000"/>
                  <a:gd name="connsiteY9" fmla="*/ 16627 h 1318318"/>
                  <a:gd name="connsiteX10" fmla="*/ 8661862 w 9144000"/>
                  <a:gd name="connsiteY10" fmla="*/ 1305100 h 1318318"/>
                  <a:gd name="connsiteX11" fmla="*/ 9144000 w 9144000"/>
                  <a:gd name="connsiteY11" fmla="*/ 573580 h 1318318"/>
                  <a:gd name="connsiteX0" fmla="*/ 0 w 9144000"/>
                  <a:gd name="connsiteY0" fmla="*/ 657093 h 1318704"/>
                  <a:gd name="connsiteX1" fmla="*/ 457200 w 9144000"/>
                  <a:gd name="connsiteY1" fmla="*/ 388 h 1318704"/>
                  <a:gd name="connsiteX2" fmla="*/ 1363287 w 9144000"/>
                  <a:gd name="connsiteY2" fmla="*/ 1297173 h 1318704"/>
                  <a:gd name="connsiteX3" fmla="*/ 2294313 w 9144000"/>
                  <a:gd name="connsiteY3" fmla="*/ 8701 h 1318704"/>
                  <a:gd name="connsiteX4" fmla="*/ 3217025 w 9144000"/>
                  <a:gd name="connsiteY4" fmla="*/ 1297173 h 1318704"/>
                  <a:gd name="connsiteX5" fmla="*/ 4123113 w 9144000"/>
                  <a:gd name="connsiteY5" fmla="*/ 8701 h 1318704"/>
                  <a:gd name="connsiteX6" fmla="*/ 5045825 w 9144000"/>
                  <a:gd name="connsiteY6" fmla="*/ 1288861 h 1318704"/>
                  <a:gd name="connsiteX7" fmla="*/ 5943600 w 9144000"/>
                  <a:gd name="connsiteY7" fmla="*/ 8701 h 1318704"/>
                  <a:gd name="connsiteX8" fmla="*/ 6874625 w 9144000"/>
                  <a:gd name="connsiteY8" fmla="*/ 1305486 h 1318704"/>
                  <a:gd name="connsiteX9" fmla="*/ 7764087 w 9144000"/>
                  <a:gd name="connsiteY9" fmla="*/ 17013 h 1318704"/>
                  <a:gd name="connsiteX10" fmla="*/ 8661862 w 9144000"/>
                  <a:gd name="connsiteY10" fmla="*/ 1305486 h 1318704"/>
                  <a:gd name="connsiteX11" fmla="*/ 9144000 w 9144000"/>
                  <a:gd name="connsiteY11" fmla="*/ 573966 h 1318704"/>
                  <a:gd name="connsiteX0" fmla="*/ 0 w 9144000"/>
                  <a:gd name="connsiteY0" fmla="*/ 657093 h 1305487"/>
                  <a:gd name="connsiteX1" fmla="*/ 457200 w 9144000"/>
                  <a:gd name="connsiteY1" fmla="*/ 388 h 1305487"/>
                  <a:gd name="connsiteX2" fmla="*/ 1363287 w 9144000"/>
                  <a:gd name="connsiteY2" fmla="*/ 1297173 h 1305487"/>
                  <a:gd name="connsiteX3" fmla="*/ 2294313 w 9144000"/>
                  <a:gd name="connsiteY3" fmla="*/ 8701 h 1305487"/>
                  <a:gd name="connsiteX4" fmla="*/ 3217025 w 9144000"/>
                  <a:gd name="connsiteY4" fmla="*/ 1297173 h 1305487"/>
                  <a:gd name="connsiteX5" fmla="*/ 4123113 w 9144000"/>
                  <a:gd name="connsiteY5" fmla="*/ 8701 h 1305487"/>
                  <a:gd name="connsiteX6" fmla="*/ 5045825 w 9144000"/>
                  <a:gd name="connsiteY6" fmla="*/ 1288861 h 1305487"/>
                  <a:gd name="connsiteX7" fmla="*/ 5943600 w 9144000"/>
                  <a:gd name="connsiteY7" fmla="*/ 8701 h 1305487"/>
                  <a:gd name="connsiteX8" fmla="*/ 6874625 w 9144000"/>
                  <a:gd name="connsiteY8" fmla="*/ 1305486 h 1305487"/>
                  <a:gd name="connsiteX9" fmla="*/ 7764087 w 9144000"/>
                  <a:gd name="connsiteY9" fmla="*/ 17013 h 1305487"/>
                  <a:gd name="connsiteX10" fmla="*/ 8661862 w 9144000"/>
                  <a:gd name="connsiteY10" fmla="*/ 1305486 h 1305487"/>
                  <a:gd name="connsiteX11" fmla="*/ 9144000 w 9144000"/>
                  <a:gd name="connsiteY11" fmla="*/ 573966 h 1305487"/>
                  <a:gd name="connsiteX0" fmla="*/ 0 w 9144000"/>
                  <a:gd name="connsiteY0" fmla="*/ 657093 h 1305487"/>
                  <a:gd name="connsiteX1" fmla="*/ 457200 w 9144000"/>
                  <a:gd name="connsiteY1" fmla="*/ 388 h 1305487"/>
                  <a:gd name="connsiteX2" fmla="*/ 1363287 w 9144000"/>
                  <a:gd name="connsiteY2" fmla="*/ 1297173 h 1305487"/>
                  <a:gd name="connsiteX3" fmla="*/ 2294313 w 9144000"/>
                  <a:gd name="connsiteY3" fmla="*/ 8701 h 1305487"/>
                  <a:gd name="connsiteX4" fmla="*/ 3217025 w 9144000"/>
                  <a:gd name="connsiteY4" fmla="*/ 1297173 h 1305487"/>
                  <a:gd name="connsiteX5" fmla="*/ 4123113 w 9144000"/>
                  <a:gd name="connsiteY5" fmla="*/ 8701 h 1305487"/>
                  <a:gd name="connsiteX6" fmla="*/ 5045825 w 9144000"/>
                  <a:gd name="connsiteY6" fmla="*/ 1288861 h 1305487"/>
                  <a:gd name="connsiteX7" fmla="*/ 5943600 w 9144000"/>
                  <a:gd name="connsiteY7" fmla="*/ 8701 h 1305487"/>
                  <a:gd name="connsiteX8" fmla="*/ 6874625 w 9144000"/>
                  <a:gd name="connsiteY8" fmla="*/ 1305486 h 1305487"/>
                  <a:gd name="connsiteX9" fmla="*/ 7764087 w 9144000"/>
                  <a:gd name="connsiteY9" fmla="*/ 17013 h 1305487"/>
                  <a:gd name="connsiteX10" fmla="*/ 8661862 w 9144000"/>
                  <a:gd name="connsiteY10" fmla="*/ 1305486 h 1305487"/>
                  <a:gd name="connsiteX11" fmla="*/ 9144000 w 9144000"/>
                  <a:gd name="connsiteY11" fmla="*/ 573966 h 1305487"/>
                  <a:gd name="connsiteX0" fmla="*/ 0 w 9144000"/>
                  <a:gd name="connsiteY0" fmla="*/ 657093 h 1305487"/>
                  <a:gd name="connsiteX1" fmla="*/ 457200 w 9144000"/>
                  <a:gd name="connsiteY1" fmla="*/ 388 h 1305487"/>
                  <a:gd name="connsiteX2" fmla="*/ 1363287 w 9144000"/>
                  <a:gd name="connsiteY2" fmla="*/ 1297173 h 1305487"/>
                  <a:gd name="connsiteX3" fmla="*/ 2294313 w 9144000"/>
                  <a:gd name="connsiteY3" fmla="*/ 8701 h 1305487"/>
                  <a:gd name="connsiteX4" fmla="*/ 3217025 w 9144000"/>
                  <a:gd name="connsiteY4" fmla="*/ 1297173 h 1305487"/>
                  <a:gd name="connsiteX5" fmla="*/ 4123113 w 9144000"/>
                  <a:gd name="connsiteY5" fmla="*/ 8701 h 1305487"/>
                  <a:gd name="connsiteX6" fmla="*/ 5045825 w 9144000"/>
                  <a:gd name="connsiteY6" fmla="*/ 1288861 h 1305487"/>
                  <a:gd name="connsiteX7" fmla="*/ 5943600 w 9144000"/>
                  <a:gd name="connsiteY7" fmla="*/ 8701 h 1305487"/>
                  <a:gd name="connsiteX8" fmla="*/ 6874625 w 9144000"/>
                  <a:gd name="connsiteY8" fmla="*/ 1305486 h 1305487"/>
                  <a:gd name="connsiteX9" fmla="*/ 7764087 w 9144000"/>
                  <a:gd name="connsiteY9" fmla="*/ 17013 h 1305487"/>
                  <a:gd name="connsiteX10" fmla="*/ 8661862 w 9144000"/>
                  <a:gd name="connsiteY10" fmla="*/ 1305486 h 1305487"/>
                  <a:gd name="connsiteX11" fmla="*/ 9144000 w 9144000"/>
                  <a:gd name="connsiteY11" fmla="*/ 573966 h 1305487"/>
                  <a:gd name="connsiteX0" fmla="*/ 0 w 9144000"/>
                  <a:gd name="connsiteY0" fmla="*/ 657093 h 1305487"/>
                  <a:gd name="connsiteX1" fmla="*/ 457200 w 9144000"/>
                  <a:gd name="connsiteY1" fmla="*/ 388 h 1305487"/>
                  <a:gd name="connsiteX2" fmla="*/ 1363287 w 9144000"/>
                  <a:gd name="connsiteY2" fmla="*/ 1297173 h 1305487"/>
                  <a:gd name="connsiteX3" fmla="*/ 2294313 w 9144000"/>
                  <a:gd name="connsiteY3" fmla="*/ 8701 h 1305487"/>
                  <a:gd name="connsiteX4" fmla="*/ 3217025 w 9144000"/>
                  <a:gd name="connsiteY4" fmla="*/ 1297173 h 1305487"/>
                  <a:gd name="connsiteX5" fmla="*/ 4123113 w 9144000"/>
                  <a:gd name="connsiteY5" fmla="*/ 8701 h 1305487"/>
                  <a:gd name="connsiteX6" fmla="*/ 5045825 w 9144000"/>
                  <a:gd name="connsiteY6" fmla="*/ 1288861 h 1305487"/>
                  <a:gd name="connsiteX7" fmla="*/ 5943600 w 9144000"/>
                  <a:gd name="connsiteY7" fmla="*/ 8701 h 1305487"/>
                  <a:gd name="connsiteX8" fmla="*/ 6874625 w 9144000"/>
                  <a:gd name="connsiteY8" fmla="*/ 1305486 h 1305487"/>
                  <a:gd name="connsiteX9" fmla="*/ 7764087 w 9144000"/>
                  <a:gd name="connsiteY9" fmla="*/ 17013 h 1305487"/>
                  <a:gd name="connsiteX10" fmla="*/ 8661862 w 9144000"/>
                  <a:gd name="connsiteY10" fmla="*/ 1305486 h 1305487"/>
                  <a:gd name="connsiteX11" fmla="*/ 9144000 w 9144000"/>
                  <a:gd name="connsiteY11" fmla="*/ 573966 h 1305487"/>
                  <a:gd name="connsiteX0" fmla="*/ 0 w 9144000"/>
                  <a:gd name="connsiteY0" fmla="*/ 657093 h 1305487"/>
                  <a:gd name="connsiteX1" fmla="*/ 457200 w 9144000"/>
                  <a:gd name="connsiteY1" fmla="*/ 388 h 1305487"/>
                  <a:gd name="connsiteX2" fmla="*/ 1363287 w 9144000"/>
                  <a:gd name="connsiteY2" fmla="*/ 1297173 h 1305487"/>
                  <a:gd name="connsiteX3" fmla="*/ 2294313 w 9144000"/>
                  <a:gd name="connsiteY3" fmla="*/ 8701 h 1305487"/>
                  <a:gd name="connsiteX4" fmla="*/ 3217025 w 9144000"/>
                  <a:gd name="connsiteY4" fmla="*/ 1297173 h 1305487"/>
                  <a:gd name="connsiteX5" fmla="*/ 4123113 w 9144000"/>
                  <a:gd name="connsiteY5" fmla="*/ 8701 h 1305487"/>
                  <a:gd name="connsiteX6" fmla="*/ 5045825 w 9144000"/>
                  <a:gd name="connsiteY6" fmla="*/ 1288861 h 1305487"/>
                  <a:gd name="connsiteX7" fmla="*/ 5943600 w 9144000"/>
                  <a:gd name="connsiteY7" fmla="*/ 8701 h 1305487"/>
                  <a:gd name="connsiteX8" fmla="*/ 6874625 w 9144000"/>
                  <a:gd name="connsiteY8" fmla="*/ 1305486 h 1305487"/>
                  <a:gd name="connsiteX9" fmla="*/ 7764087 w 9144000"/>
                  <a:gd name="connsiteY9" fmla="*/ 17013 h 1305487"/>
                  <a:gd name="connsiteX10" fmla="*/ 8661862 w 9144000"/>
                  <a:gd name="connsiteY10" fmla="*/ 1305486 h 1305487"/>
                  <a:gd name="connsiteX11" fmla="*/ 9144000 w 9144000"/>
                  <a:gd name="connsiteY11" fmla="*/ 573966 h 1305487"/>
                  <a:gd name="connsiteX0" fmla="*/ 0 w 9144000"/>
                  <a:gd name="connsiteY0" fmla="*/ 657369 h 1305763"/>
                  <a:gd name="connsiteX1" fmla="*/ 457200 w 9144000"/>
                  <a:gd name="connsiteY1" fmla="*/ 664 h 1305763"/>
                  <a:gd name="connsiteX2" fmla="*/ 1363287 w 9144000"/>
                  <a:gd name="connsiteY2" fmla="*/ 1297449 h 1305763"/>
                  <a:gd name="connsiteX3" fmla="*/ 2294313 w 9144000"/>
                  <a:gd name="connsiteY3" fmla="*/ 8977 h 1305763"/>
                  <a:gd name="connsiteX4" fmla="*/ 3217025 w 9144000"/>
                  <a:gd name="connsiteY4" fmla="*/ 1297449 h 1305763"/>
                  <a:gd name="connsiteX5" fmla="*/ 4123113 w 9144000"/>
                  <a:gd name="connsiteY5" fmla="*/ 8977 h 1305763"/>
                  <a:gd name="connsiteX6" fmla="*/ 5045825 w 9144000"/>
                  <a:gd name="connsiteY6" fmla="*/ 1289137 h 1305763"/>
                  <a:gd name="connsiteX7" fmla="*/ 5943600 w 9144000"/>
                  <a:gd name="connsiteY7" fmla="*/ 8977 h 1305763"/>
                  <a:gd name="connsiteX8" fmla="*/ 6874625 w 9144000"/>
                  <a:gd name="connsiteY8" fmla="*/ 1305762 h 1305763"/>
                  <a:gd name="connsiteX9" fmla="*/ 7764087 w 9144000"/>
                  <a:gd name="connsiteY9" fmla="*/ 17289 h 1305763"/>
                  <a:gd name="connsiteX10" fmla="*/ 8661862 w 9144000"/>
                  <a:gd name="connsiteY10" fmla="*/ 1305762 h 1305763"/>
                  <a:gd name="connsiteX11" fmla="*/ 9144000 w 9144000"/>
                  <a:gd name="connsiteY11" fmla="*/ 574242 h 1305763"/>
                  <a:gd name="connsiteX0" fmla="*/ 0 w 9144000"/>
                  <a:gd name="connsiteY0" fmla="*/ 657717 h 1306111"/>
                  <a:gd name="connsiteX1" fmla="*/ 457200 w 9144000"/>
                  <a:gd name="connsiteY1" fmla="*/ 1012 h 1306111"/>
                  <a:gd name="connsiteX2" fmla="*/ 1363287 w 9144000"/>
                  <a:gd name="connsiteY2" fmla="*/ 1297797 h 1306111"/>
                  <a:gd name="connsiteX3" fmla="*/ 2294313 w 9144000"/>
                  <a:gd name="connsiteY3" fmla="*/ 9325 h 1306111"/>
                  <a:gd name="connsiteX4" fmla="*/ 3217025 w 9144000"/>
                  <a:gd name="connsiteY4" fmla="*/ 1297797 h 1306111"/>
                  <a:gd name="connsiteX5" fmla="*/ 4123113 w 9144000"/>
                  <a:gd name="connsiteY5" fmla="*/ 9325 h 1306111"/>
                  <a:gd name="connsiteX6" fmla="*/ 5045825 w 9144000"/>
                  <a:gd name="connsiteY6" fmla="*/ 1289485 h 1306111"/>
                  <a:gd name="connsiteX7" fmla="*/ 5943600 w 9144000"/>
                  <a:gd name="connsiteY7" fmla="*/ 9325 h 1306111"/>
                  <a:gd name="connsiteX8" fmla="*/ 6874625 w 9144000"/>
                  <a:gd name="connsiteY8" fmla="*/ 1306110 h 1306111"/>
                  <a:gd name="connsiteX9" fmla="*/ 7764087 w 9144000"/>
                  <a:gd name="connsiteY9" fmla="*/ 17637 h 1306111"/>
                  <a:gd name="connsiteX10" fmla="*/ 8661862 w 9144000"/>
                  <a:gd name="connsiteY10" fmla="*/ 1306110 h 1306111"/>
                  <a:gd name="connsiteX11" fmla="*/ 9144000 w 9144000"/>
                  <a:gd name="connsiteY11" fmla="*/ 574590 h 1306111"/>
                  <a:gd name="connsiteX0" fmla="*/ 0 w 9144000"/>
                  <a:gd name="connsiteY0" fmla="*/ 657717 h 1306111"/>
                  <a:gd name="connsiteX1" fmla="*/ 457200 w 9144000"/>
                  <a:gd name="connsiteY1" fmla="*/ 1012 h 1306111"/>
                  <a:gd name="connsiteX2" fmla="*/ 1363287 w 9144000"/>
                  <a:gd name="connsiteY2" fmla="*/ 1297797 h 1306111"/>
                  <a:gd name="connsiteX3" fmla="*/ 2294313 w 9144000"/>
                  <a:gd name="connsiteY3" fmla="*/ 9325 h 1306111"/>
                  <a:gd name="connsiteX4" fmla="*/ 3217025 w 9144000"/>
                  <a:gd name="connsiteY4" fmla="*/ 1297797 h 1306111"/>
                  <a:gd name="connsiteX5" fmla="*/ 4123113 w 9144000"/>
                  <a:gd name="connsiteY5" fmla="*/ 9325 h 1306111"/>
                  <a:gd name="connsiteX6" fmla="*/ 5045825 w 9144000"/>
                  <a:gd name="connsiteY6" fmla="*/ 1289485 h 1306111"/>
                  <a:gd name="connsiteX7" fmla="*/ 5943600 w 9144000"/>
                  <a:gd name="connsiteY7" fmla="*/ 9325 h 1306111"/>
                  <a:gd name="connsiteX8" fmla="*/ 6874625 w 9144000"/>
                  <a:gd name="connsiteY8" fmla="*/ 1306110 h 1306111"/>
                  <a:gd name="connsiteX9" fmla="*/ 7764087 w 9144000"/>
                  <a:gd name="connsiteY9" fmla="*/ 17637 h 1306111"/>
                  <a:gd name="connsiteX10" fmla="*/ 8661862 w 9144000"/>
                  <a:gd name="connsiteY10" fmla="*/ 1306110 h 1306111"/>
                  <a:gd name="connsiteX11" fmla="*/ 9144000 w 9144000"/>
                  <a:gd name="connsiteY11" fmla="*/ 574590 h 1306111"/>
                  <a:gd name="connsiteX0" fmla="*/ 0 w 9144000"/>
                  <a:gd name="connsiteY0" fmla="*/ 656759 h 1305153"/>
                  <a:gd name="connsiteX1" fmla="*/ 457200 w 9144000"/>
                  <a:gd name="connsiteY1" fmla="*/ 54 h 1305153"/>
                  <a:gd name="connsiteX2" fmla="*/ 1363287 w 9144000"/>
                  <a:gd name="connsiteY2" fmla="*/ 1296839 h 1305153"/>
                  <a:gd name="connsiteX3" fmla="*/ 2294313 w 9144000"/>
                  <a:gd name="connsiteY3" fmla="*/ 8367 h 1305153"/>
                  <a:gd name="connsiteX4" fmla="*/ 3217025 w 9144000"/>
                  <a:gd name="connsiteY4" fmla="*/ 1296839 h 1305153"/>
                  <a:gd name="connsiteX5" fmla="*/ 4123113 w 9144000"/>
                  <a:gd name="connsiteY5" fmla="*/ 8367 h 1305153"/>
                  <a:gd name="connsiteX6" fmla="*/ 5045825 w 9144000"/>
                  <a:gd name="connsiteY6" fmla="*/ 1288527 h 1305153"/>
                  <a:gd name="connsiteX7" fmla="*/ 5943600 w 9144000"/>
                  <a:gd name="connsiteY7" fmla="*/ 8367 h 1305153"/>
                  <a:gd name="connsiteX8" fmla="*/ 6874625 w 9144000"/>
                  <a:gd name="connsiteY8" fmla="*/ 1305152 h 1305153"/>
                  <a:gd name="connsiteX9" fmla="*/ 7764087 w 9144000"/>
                  <a:gd name="connsiteY9" fmla="*/ 16679 h 1305153"/>
                  <a:gd name="connsiteX10" fmla="*/ 8661862 w 9144000"/>
                  <a:gd name="connsiteY10" fmla="*/ 1305152 h 1305153"/>
                  <a:gd name="connsiteX11" fmla="*/ 9144000 w 9144000"/>
                  <a:gd name="connsiteY11" fmla="*/ 573632 h 1305153"/>
                  <a:gd name="connsiteX0" fmla="*/ 0 w 9144000"/>
                  <a:gd name="connsiteY0" fmla="*/ 656759 h 1305153"/>
                  <a:gd name="connsiteX1" fmla="*/ 457200 w 9144000"/>
                  <a:gd name="connsiteY1" fmla="*/ 54 h 1305153"/>
                  <a:gd name="connsiteX2" fmla="*/ 1363287 w 9144000"/>
                  <a:gd name="connsiteY2" fmla="*/ 1296839 h 1305153"/>
                  <a:gd name="connsiteX3" fmla="*/ 2294313 w 9144000"/>
                  <a:gd name="connsiteY3" fmla="*/ 8367 h 1305153"/>
                  <a:gd name="connsiteX4" fmla="*/ 3217025 w 9144000"/>
                  <a:gd name="connsiteY4" fmla="*/ 1296839 h 1305153"/>
                  <a:gd name="connsiteX5" fmla="*/ 4123113 w 9144000"/>
                  <a:gd name="connsiteY5" fmla="*/ 8367 h 1305153"/>
                  <a:gd name="connsiteX6" fmla="*/ 5045825 w 9144000"/>
                  <a:gd name="connsiteY6" fmla="*/ 1288527 h 1305153"/>
                  <a:gd name="connsiteX7" fmla="*/ 5943600 w 9144000"/>
                  <a:gd name="connsiteY7" fmla="*/ 8367 h 1305153"/>
                  <a:gd name="connsiteX8" fmla="*/ 6874625 w 9144000"/>
                  <a:gd name="connsiteY8" fmla="*/ 1305152 h 1305153"/>
                  <a:gd name="connsiteX9" fmla="*/ 7764087 w 9144000"/>
                  <a:gd name="connsiteY9" fmla="*/ 16679 h 1305153"/>
                  <a:gd name="connsiteX10" fmla="*/ 8661862 w 9144000"/>
                  <a:gd name="connsiteY10" fmla="*/ 1305152 h 1305153"/>
                  <a:gd name="connsiteX11" fmla="*/ 9144000 w 9144000"/>
                  <a:gd name="connsiteY11" fmla="*/ 573632 h 130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0" h="1305153">
                    <a:moveTo>
                      <a:pt x="0" y="656759"/>
                    </a:moveTo>
                    <a:cubicBezTo>
                      <a:pt x="23553" y="574325"/>
                      <a:pt x="229982" y="9752"/>
                      <a:pt x="457200" y="54"/>
                    </a:cubicBezTo>
                    <a:cubicBezTo>
                      <a:pt x="684418" y="-9644"/>
                      <a:pt x="1057102" y="1295454"/>
                      <a:pt x="1363287" y="1296839"/>
                    </a:cubicBezTo>
                    <a:cubicBezTo>
                      <a:pt x="1669473" y="1298225"/>
                      <a:pt x="1985357" y="8367"/>
                      <a:pt x="2294313" y="8367"/>
                    </a:cubicBezTo>
                    <a:cubicBezTo>
                      <a:pt x="2603269" y="8367"/>
                      <a:pt x="2912225" y="1296839"/>
                      <a:pt x="3217025" y="1296839"/>
                    </a:cubicBezTo>
                    <a:cubicBezTo>
                      <a:pt x="3521825" y="1296839"/>
                      <a:pt x="3818313" y="9752"/>
                      <a:pt x="4123113" y="8367"/>
                    </a:cubicBezTo>
                    <a:cubicBezTo>
                      <a:pt x="4427913" y="6982"/>
                      <a:pt x="4742411" y="1288527"/>
                      <a:pt x="5045825" y="1288527"/>
                    </a:cubicBezTo>
                    <a:cubicBezTo>
                      <a:pt x="5349239" y="1288527"/>
                      <a:pt x="5638800" y="5596"/>
                      <a:pt x="5943600" y="8367"/>
                    </a:cubicBezTo>
                    <a:cubicBezTo>
                      <a:pt x="6248400" y="11138"/>
                      <a:pt x="6571211" y="1303767"/>
                      <a:pt x="6874625" y="1305152"/>
                    </a:cubicBezTo>
                    <a:cubicBezTo>
                      <a:pt x="7178039" y="1306537"/>
                      <a:pt x="7466214" y="16679"/>
                      <a:pt x="7764087" y="16679"/>
                    </a:cubicBezTo>
                    <a:cubicBezTo>
                      <a:pt x="8061960" y="16679"/>
                      <a:pt x="8406939" y="1287142"/>
                      <a:pt x="8661862" y="1305152"/>
                    </a:cubicBezTo>
                    <a:cubicBezTo>
                      <a:pt x="8908474" y="1264974"/>
                      <a:pt x="9101052" y="644983"/>
                      <a:pt x="9144000" y="573632"/>
                    </a:cubicBezTo>
                  </a:path>
                </a:pathLst>
              </a:custGeom>
              <a:no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13618A3-A773-40EC-8350-49096042C9E4}"/>
                    </a:ext>
                  </a:extLst>
                </p:cNvPr>
                <p:cNvSpPr/>
                <p:nvPr/>
              </p:nvSpPr>
              <p:spPr>
                <a:xfrm>
                  <a:off x="1056863" y="4930363"/>
                  <a:ext cx="66928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13618A3-A773-40EC-8350-49096042C9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863" y="4930363"/>
                  <a:ext cx="669286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D24F6BA-E0A9-467A-8F13-5AA01F476143}"/>
                    </a:ext>
                  </a:extLst>
                </p:cNvPr>
                <p:cNvSpPr/>
                <p:nvPr/>
              </p:nvSpPr>
              <p:spPr>
                <a:xfrm>
                  <a:off x="2718376" y="4930363"/>
                  <a:ext cx="66928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D24F6BA-E0A9-467A-8F13-5AA01F4761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8376" y="4930363"/>
                  <a:ext cx="669286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F740F0C-D0CB-4C04-BC65-27DFF5165CD4}"/>
                    </a:ext>
                  </a:extLst>
                </p:cNvPr>
                <p:cNvSpPr/>
                <p:nvPr/>
              </p:nvSpPr>
              <p:spPr>
                <a:xfrm>
                  <a:off x="2277208" y="3631823"/>
                  <a:ext cx="46519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F740F0C-D0CB-4C04-BC65-27DFF5165C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208" y="3631823"/>
                  <a:ext cx="46519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6E5BD2-39B0-4AC1-9715-B2C614CD9669}"/>
              </a:ext>
            </a:extLst>
          </p:cNvPr>
          <p:cNvGrpSpPr/>
          <p:nvPr/>
        </p:nvGrpSpPr>
        <p:grpSpPr>
          <a:xfrm>
            <a:off x="5046775" y="3300813"/>
            <a:ext cx="1446541" cy="2228476"/>
            <a:chOff x="5046775" y="3300813"/>
            <a:chExt cx="1446541" cy="222847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808A5B5-B2EC-48C2-ABB4-39095FB0E23E}"/>
                </a:ext>
              </a:extLst>
            </p:cNvPr>
            <p:cNvGrpSpPr/>
            <p:nvPr/>
          </p:nvGrpSpPr>
          <p:grpSpPr>
            <a:xfrm rot="2160644">
              <a:off x="5084338" y="3716224"/>
              <a:ext cx="1365391" cy="551861"/>
              <a:chOff x="864524" y="2231324"/>
              <a:chExt cx="2269375" cy="551861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667F847-75C1-4CE4-A597-AC5F776A26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F4A68796-F100-42A4-8DB4-C77E9670F6D8}"/>
                  </a:ext>
                </a:extLst>
              </p:cNvPr>
              <p:cNvCxnSpPr>
                <a:cxnSpLocks/>
              </p:cNvCxnSpPr>
              <p:nvPr/>
            </p:nvCxnSpPr>
            <p:spPr>
              <a:xfrm rot="3239356" flipV="1">
                <a:off x="1356917" y="1890760"/>
                <a:ext cx="551861" cy="1232990"/>
              </a:xfrm>
              <a:prstGeom prst="straightConnector1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CB53BD-2644-4E33-A946-E9DFFF5616A9}"/>
                </a:ext>
              </a:extLst>
            </p:cNvPr>
            <p:cNvGrpSpPr/>
            <p:nvPr/>
          </p:nvGrpSpPr>
          <p:grpSpPr>
            <a:xfrm rot="8443047">
              <a:off x="5046775" y="4486282"/>
              <a:ext cx="1446541" cy="747465"/>
              <a:chOff x="864524" y="2146376"/>
              <a:chExt cx="2269375" cy="711211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B7FF63E-E4B7-4E2B-9232-E2E1FDD5F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76200" cap="rnd">
                <a:solidFill>
                  <a:schemeClr val="tx1">
                    <a:lumMod val="75000"/>
                    <a:lumOff val="2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FF90D05-0285-4838-8894-F1E0309BEC14}"/>
                  </a:ext>
                </a:extLst>
              </p:cNvPr>
              <p:cNvCxnSpPr>
                <a:cxnSpLocks/>
              </p:cNvCxnSpPr>
              <p:nvPr/>
            </p:nvCxnSpPr>
            <p:spPr>
              <a:xfrm rot="18874128">
                <a:off x="1350888" y="1902328"/>
                <a:ext cx="711211" cy="1199308"/>
              </a:xfrm>
              <a:prstGeom prst="straightConnector1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1C11642A-3D1E-4B50-8958-F02B676FCB9E}"/>
                    </a:ext>
                  </a:extLst>
                </p:cNvPr>
                <p:cNvSpPr/>
                <p:nvPr/>
              </p:nvSpPr>
              <p:spPr>
                <a:xfrm>
                  <a:off x="5459899" y="3300813"/>
                  <a:ext cx="66928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1C11642A-3D1E-4B50-8958-F02B676FCB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899" y="3300813"/>
                  <a:ext cx="66928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2F76C92-A9DB-402A-9B97-FADDC2425D7C}"/>
                    </a:ext>
                  </a:extLst>
                </p:cNvPr>
                <p:cNvSpPr/>
                <p:nvPr/>
              </p:nvSpPr>
              <p:spPr>
                <a:xfrm>
                  <a:off x="5514686" y="5006069"/>
                  <a:ext cx="66928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2F76C92-A9DB-402A-9B97-FADDC2425D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4686" y="5006069"/>
                  <a:ext cx="669286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1D17EE-D6E2-4182-AD8A-2DFDBFF4349D}"/>
              </a:ext>
            </a:extLst>
          </p:cNvPr>
          <p:cNvGrpSpPr/>
          <p:nvPr/>
        </p:nvGrpSpPr>
        <p:grpSpPr>
          <a:xfrm>
            <a:off x="6336131" y="4246113"/>
            <a:ext cx="1327047" cy="756901"/>
            <a:chOff x="6336131" y="4246113"/>
            <a:chExt cx="1327047" cy="75690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D4D57A-4F7E-436E-85E7-D21A285384C3}"/>
                </a:ext>
              </a:extLst>
            </p:cNvPr>
            <p:cNvSpPr/>
            <p:nvPr/>
          </p:nvSpPr>
          <p:spPr>
            <a:xfrm rot="10800000">
              <a:off x="6336131" y="4246113"/>
              <a:ext cx="1327047" cy="299258"/>
            </a:xfrm>
            <a:custGeom>
              <a:avLst/>
              <a:gdLst>
                <a:gd name="connsiteX0" fmla="*/ 0 w 9144000"/>
                <a:gd name="connsiteY0" fmla="*/ 674877 h 1336488"/>
                <a:gd name="connsiteX1" fmla="*/ 457200 w 9144000"/>
                <a:gd name="connsiteY1" fmla="*/ 18172 h 1336488"/>
                <a:gd name="connsiteX2" fmla="*/ 1363287 w 9144000"/>
                <a:gd name="connsiteY2" fmla="*/ 1314957 h 1336488"/>
                <a:gd name="connsiteX3" fmla="*/ 2294313 w 9144000"/>
                <a:gd name="connsiteY3" fmla="*/ 26485 h 1336488"/>
                <a:gd name="connsiteX4" fmla="*/ 3217025 w 9144000"/>
                <a:gd name="connsiteY4" fmla="*/ 1314957 h 1336488"/>
                <a:gd name="connsiteX5" fmla="*/ 4123113 w 9144000"/>
                <a:gd name="connsiteY5" fmla="*/ 26485 h 1336488"/>
                <a:gd name="connsiteX6" fmla="*/ 5045825 w 9144000"/>
                <a:gd name="connsiteY6" fmla="*/ 1306645 h 1336488"/>
                <a:gd name="connsiteX7" fmla="*/ 5943600 w 9144000"/>
                <a:gd name="connsiteY7" fmla="*/ 26485 h 1336488"/>
                <a:gd name="connsiteX8" fmla="*/ 6874625 w 9144000"/>
                <a:gd name="connsiteY8" fmla="*/ 1323270 h 1336488"/>
                <a:gd name="connsiteX9" fmla="*/ 7764087 w 9144000"/>
                <a:gd name="connsiteY9" fmla="*/ 34797 h 1336488"/>
                <a:gd name="connsiteX10" fmla="*/ 8661862 w 9144000"/>
                <a:gd name="connsiteY10" fmla="*/ 1323270 h 1336488"/>
                <a:gd name="connsiteX11" fmla="*/ 9144000 w 9144000"/>
                <a:gd name="connsiteY11" fmla="*/ 591750 h 133648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7093 h 1318704"/>
                <a:gd name="connsiteX1" fmla="*/ 457200 w 9144000"/>
                <a:gd name="connsiteY1" fmla="*/ 388 h 1318704"/>
                <a:gd name="connsiteX2" fmla="*/ 1363287 w 9144000"/>
                <a:gd name="connsiteY2" fmla="*/ 1297173 h 1318704"/>
                <a:gd name="connsiteX3" fmla="*/ 2294313 w 9144000"/>
                <a:gd name="connsiteY3" fmla="*/ 8701 h 1318704"/>
                <a:gd name="connsiteX4" fmla="*/ 3217025 w 9144000"/>
                <a:gd name="connsiteY4" fmla="*/ 1297173 h 1318704"/>
                <a:gd name="connsiteX5" fmla="*/ 4123113 w 9144000"/>
                <a:gd name="connsiteY5" fmla="*/ 8701 h 1318704"/>
                <a:gd name="connsiteX6" fmla="*/ 5045825 w 9144000"/>
                <a:gd name="connsiteY6" fmla="*/ 1288861 h 1318704"/>
                <a:gd name="connsiteX7" fmla="*/ 5943600 w 9144000"/>
                <a:gd name="connsiteY7" fmla="*/ 8701 h 1318704"/>
                <a:gd name="connsiteX8" fmla="*/ 6874625 w 9144000"/>
                <a:gd name="connsiteY8" fmla="*/ 1305486 h 1318704"/>
                <a:gd name="connsiteX9" fmla="*/ 7764087 w 9144000"/>
                <a:gd name="connsiteY9" fmla="*/ 17013 h 1318704"/>
                <a:gd name="connsiteX10" fmla="*/ 8661862 w 9144000"/>
                <a:gd name="connsiteY10" fmla="*/ 1305486 h 1318704"/>
                <a:gd name="connsiteX11" fmla="*/ 9144000 w 9144000"/>
                <a:gd name="connsiteY11" fmla="*/ 573966 h 1318704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369 h 1305763"/>
                <a:gd name="connsiteX1" fmla="*/ 457200 w 9144000"/>
                <a:gd name="connsiteY1" fmla="*/ 664 h 1305763"/>
                <a:gd name="connsiteX2" fmla="*/ 1363287 w 9144000"/>
                <a:gd name="connsiteY2" fmla="*/ 1297449 h 1305763"/>
                <a:gd name="connsiteX3" fmla="*/ 2294313 w 9144000"/>
                <a:gd name="connsiteY3" fmla="*/ 8977 h 1305763"/>
                <a:gd name="connsiteX4" fmla="*/ 3217025 w 9144000"/>
                <a:gd name="connsiteY4" fmla="*/ 1297449 h 1305763"/>
                <a:gd name="connsiteX5" fmla="*/ 4123113 w 9144000"/>
                <a:gd name="connsiteY5" fmla="*/ 8977 h 1305763"/>
                <a:gd name="connsiteX6" fmla="*/ 5045825 w 9144000"/>
                <a:gd name="connsiteY6" fmla="*/ 1289137 h 1305763"/>
                <a:gd name="connsiteX7" fmla="*/ 5943600 w 9144000"/>
                <a:gd name="connsiteY7" fmla="*/ 8977 h 1305763"/>
                <a:gd name="connsiteX8" fmla="*/ 6874625 w 9144000"/>
                <a:gd name="connsiteY8" fmla="*/ 1305762 h 1305763"/>
                <a:gd name="connsiteX9" fmla="*/ 7764087 w 9144000"/>
                <a:gd name="connsiteY9" fmla="*/ 17289 h 1305763"/>
                <a:gd name="connsiteX10" fmla="*/ 8661862 w 9144000"/>
                <a:gd name="connsiteY10" fmla="*/ 1305762 h 1305763"/>
                <a:gd name="connsiteX11" fmla="*/ 9144000 w 9144000"/>
                <a:gd name="connsiteY11" fmla="*/ 574242 h 1305763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1305153">
                  <a:moveTo>
                    <a:pt x="0" y="656759"/>
                  </a:moveTo>
                  <a:cubicBezTo>
                    <a:pt x="23553" y="574325"/>
                    <a:pt x="229982" y="9752"/>
                    <a:pt x="457200" y="54"/>
                  </a:cubicBezTo>
                  <a:cubicBezTo>
                    <a:pt x="684418" y="-9644"/>
                    <a:pt x="1057102" y="1295454"/>
                    <a:pt x="1363287" y="1296839"/>
                  </a:cubicBezTo>
                  <a:cubicBezTo>
                    <a:pt x="1669473" y="1298225"/>
                    <a:pt x="1985357" y="8367"/>
                    <a:pt x="2294313" y="8367"/>
                  </a:cubicBezTo>
                  <a:cubicBezTo>
                    <a:pt x="2603269" y="8367"/>
                    <a:pt x="2912225" y="1296839"/>
                    <a:pt x="3217025" y="1296839"/>
                  </a:cubicBezTo>
                  <a:cubicBezTo>
                    <a:pt x="3521825" y="1296839"/>
                    <a:pt x="3818313" y="9752"/>
                    <a:pt x="4123113" y="8367"/>
                  </a:cubicBezTo>
                  <a:cubicBezTo>
                    <a:pt x="4427913" y="6982"/>
                    <a:pt x="4742411" y="1288527"/>
                    <a:pt x="5045825" y="1288527"/>
                  </a:cubicBezTo>
                  <a:cubicBezTo>
                    <a:pt x="5349239" y="1288527"/>
                    <a:pt x="5638800" y="5596"/>
                    <a:pt x="5943600" y="8367"/>
                  </a:cubicBezTo>
                  <a:cubicBezTo>
                    <a:pt x="6248400" y="11138"/>
                    <a:pt x="6571211" y="1303767"/>
                    <a:pt x="6874625" y="1305152"/>
                  </a:cubicBezTo>
                  <a:cubicBezTo>
                    <a:pt x="7178039" y="1306537"/>
                    <a:pt x="7466214" y="16679"/>
                    <a:pt x="7764087" y="16679"/>
                  </a:cubicBezTo>
                  <a:cubicBezTo>
                    <a:pt x="8061960" y="16679"/>
                    <a:pt x="8406939" y="1287142"/>
                    <a:pt x="8661862" y="1305152"/>
                  </a:cubicBezTo>
                  <a:cubicBezTo>
                    <a:pt x="8908474" y="1264974"/>
                    <a:pt x="9101052" y="644983"/>
                    <a:pt x="9144000" y="573632"/>
                  </a:cubicBezTo>
                </a:path>
              </a:pathLst>
            </a:custGeom>
            <a:noFill/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F14FF2E-B21F-44FB-9370-6CBD79EB4526}"/>
                    </a:ext>
                  </a:extLst>
                </p:cNvPr>
                <p:cNvSpPr/>
                <p:nvPr/>
              </p:nvSpPr>
              <p:spPr>
                <a:xfrm>
                  <a:off x="6819767" y="4479794"/>
                  <a:ext cx="46519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F14FF2E-B21F-44FB-9370-6CBD79EB45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767" y="4479794"/>
                  <a:ext cx="46519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7881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82BB84F-8B95-4698-9136-1D6C923A4482}"/>
              </a:ext>
            </a:extLst>
          </p:cNvPr>
          <p:cNvSpPr/>
          <p:nvPr/>
        </p:nvSpPr>
        <p:spPr>
          <a:xfrm>
            <a:off x="4789193" y="2022915"/>
            <a:ext cx="1808354" cy="1651375"/>
          </a:xfrm>
          <a:prstGeom prst="round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872AF0-47A4-4C97-B0A1-4B57BE0CCADC}"/>
              </a:ext>
            </a:extLst>
          </p:cNvPr>
          <p:cNvSpPr/>
          <p:nvPr/>
        </p:nvSpPr>
        <p:spPr>
          <a:xfrm>
            <a:off x="2552215" y="2044460"/>
            <a:ext cx="1808354" cy="1651375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A56F63B-828A-4BEB-938B-56A4AFA48AA9}"/>
              </a:ext>
            </a:extLst>
          </p:cNvPr>
          <p:cNvSpPr/>
          <p:nvPr/>
        </p:nvSpPr>
        <p:spPr>
          <a:xfrm>
            <a:off x="315238" y="2065517"/>
            <a:ext cx="1808354" cy="1651375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63142E-D9DD-4FD7-AC69-9033459E1EC2}"/>
              </a:ext>
            </a:extLst>
          </p:cNvPr>
          <p:cNvSpPr/>
          <p:nvPr/>
        </p:nvSpPr>
        <p:spPr>
          <a:xfrm>
            <a:off x="6956580" y="2044460"/>
            <a:ext cx="1808354" cy="1651375"/>
          </a:xfrm>
          <a:prstGeom prst="round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these!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46860"/>
              </p:ext>
            </p:extLst>
          </p:nvPr>
        </p:nvGraphicFramePr>
        <p:xfrm>
          <a:off x="245736" y="5286377"/>
          <a:ext cx="8652524" cy="89048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63131">
                  <a:extLst>
                    <a:ext uri="{9D8B030D-6E8A-4147-A177-3AD203B41FA5}">
                      <a16:colId xmlns:a16="http://schemas.microsoft.com/office/drawing/2014/main" val="1151082664"/>
                    </a:ext>
                  </a:extLst>
                </a:gridCol>
                <a:gridCol w="2163131">
                  <a:extLst>
                    <a:ext uri="{9D8B030D-6E8A-4147-A177-3AD203B41FA5}">
                      <a16:colId xmlns:a16="http://schemas.microsoft.com/office/drawing/2014/main" val="898942489"/>
                    </a:ext>
                  </a:extLst>
                </a:gridCol>
                <a:gridCol w="2163131">
                  <a:extLst>
                    <a:ext uri="{9D8B030D-6E8A-4147-A177-3AD203B41FA5}">
                      <a16:colId xmlns:a16="http://schemas.microsoft.com/office/drawing/2014/main" val="2979589104"/>
                    </a:ext>
                  </a:extLst>
                </a:gridCol>
                <a:gridCol w="2163131">
                  <a:extLst>
                    <a:ext uri="{9D8B030D-6E8A-4147-A177-3AD203B41FA5}">
                      <a16:colId xmlns:a16="http://schemas.microsoft.com/office/drawing/2014/main" val="448611404"/>
                    </a:ext>
                  </a:extLst>
                </a:gridCol>
              </a:tblGrid>
              <a:tr h="89048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photon spontaneously “pair produces” an electron and positron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positron absorbs a photon and keeps going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 electron emits a photon and keeps going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 electron and positron annihilate </a:t>
                      </a:r>
                    </a:p>
                    <a:p>
                      <a:pPr algn="ctr"/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into a photon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01152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66BCD4-8840-4ADD-9844-3909F77DDD7E}"/>
              </a:ext>
            </a:extLst>
          </p:cNvPr>
          <p:cNvCxnSpPr>
            <a:cxnSpLocks/>
          </p:cNvCxnSpPr>
          <p:nvPr/>
        </p:nvCxnSpPr>
        <p:spPr>
          <a:xfrm>
            <a:off x="381105" y="1826261"/>
            <a:ext cx="1718427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E62E42-AB24-4D6D-A295-5EF1931E15B4}"/>
              </a:ext>
            </a:extLst>
          </p:cNvPr>
          <p:cNvSpPr txBox="1"/>
          <p:nvPr/>
        </p:nvSpPr>
        <p:spPr>
          <a:xfrm>
            <a:off x="791761" y="1468117"/>
            <a:ext cx="1018829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C107CB-2F9B-4697-A50C-03D6415F56B3}"/>
              </a:ext>
            </a:extLst>
          </p:cNvPr>
          <p:cNvCxnSpPr>
            <a:cxnSpLocks/>
          </p:cNvCxnSpPr>
          <p:nvPr/>
        </p:nvCxnSpPr>
        <p:spPr>
          <a:xfrm>
            <a:off x="2613765" y="1815073"/>
            <a:ext cx="1718427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AF7249-B2E1-42BB-907F-98866A71C866}"/>
              </a:ext>
            </a:extLst>
          </p:cNvPr>
          <p:cNvSpPr txBox="1"/>
          <p:nvPr/>
        </p:nvSpPr>
        <p:spPr>
          <a:xfrm>
            <a:off x="3024421" y="1456929"/>
            <a:ext cx="1018829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7B2D54-DC85-46C8-AE81-3E41792BF31F}"/>
              </a:ext>
            </a:extLst>
          </p:cNvPr>
          <p:cNvCxnSpPr>
            <a:cxnSpLocks/>
          </p:cNvCxnSpPr>
          <p:nvPr/>
        </p:nvCxnSpPr>
        <p:spPr>
          <a:xfrm>
            <a:off x="4827497" y="1808193"/>
            <a:ext cx="1718427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C1F86A-F2DA-43A1-9119-1A95FCABAB37}"/>
              </a:ext>
            </a:extLst>
          </p:cNvPr>
          <p:cNvSpPr txBox="1"/>
          <p:nvPr/>
        </p:nvSpPr>
        <p:spPr>
          <a:xfrm>
            <a:off x="5238153" y="1450049"/>
            <a:ext cx="1018829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0D3789-8454-4AF0-A57C-5D7F89E7B7A7}"/>
              </a:ext>
            </a:extLst>
          </p:cNvPr>
          <p:cNvCxnSpPr>
            <a:cxnSpLocks/>
          </p:cNvCxnSpPr>
          <p:nvPr/>
        </p:nvCxnSpPr>
        <p:spPr>
          <a:xfrm>
            <a:off x="6956580" y="1797745"/>
            <a:ext cx="1718427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DF35C2-3104-4588-B392-F1155CAE5258}"/>
              </a:ext>
            </a:extLst>
          </p:cNvPr>
          <p:cNvSpPr txBox="1"/>
          <p:nvPr/>
        </p:nvSpPr>
        <p:spPr>
          <a:xfrm>
            <a:off x="7367236" y="1439601"/>
            <a:ext cx="1018829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EF40C8-FA9B-450D-8BD4-9C3FC318CBB2}"/>
              </a:ext>
            </a:extLst>
          </p:cNvPr>
          <p:cNvGrpSpPr/>
          <p:nvPr/>
        </p:nvGrpSpPr>
        <p:grpSpPr>
          <a:xfrm>
            <a:off x="684381" y="2066445"/>
            <a:ext cx="963253" cy="1520265"/>
            <a:chOff x="563611" y="2066445"/>
            <a:chExt cx="963253" cy="15202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744426-95A0-448E-97B8-BB178722B8AD}"/>
                </a:ext>
              </a:extLst>
            </p:cNvPr>
            <p:cNvGrpSpPr/>
            <p:nvPr/>
          </p:nvGrpSpPr>
          <p:grpSpPr>
            <a:xfrm rot="18409438">
              <a:off x="931254" y="2320148"/>
              <a:ext cx="848340" cy="342880"/>
              <a:chOff x="864524" y="2231324"/>
              <a:chExt cx="2269375" cy="551861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6208AC7-F6DE-402D-A714-5C91A1299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63500" cap="rnd">
                <a:solidFill>
                  <a:schemeClr val="tx1">
                    <a:lumMod val="85000"/>
                    <a:lumOff val="1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6EA0960-CA48-457D-912F-CFF7DE5AA102}"/>
                  </a:ext>
                </a:extLst>
              </p:cNvPr>
              <p:cNvCxnSpPr>
                <a:cxnSpLocks/>
              </p:cNvCxnSpPr>
              <p:nvPr/>
            </p:nvCxnSpPr>
            <p:spPr>
              <a:xfrm rot="3239356" flipV="1">
                <a:off x="1356917" y="1890760"/>
                <a:ext cx="551861" cy="1232990"/>
              </a:xfrm>
              <a:prstGeom prst="straightConnector1">
                <a:avLst/>
              </a:prstGeom>
              <a:ln w="635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3E1EADE-4093-448C-B522-D7DE4918169C}"/>
                </a:ext>
              </a:extLst>
            </p:cNvPr>
            <p:cNvGrpSpPr/>
            <p:nvPr/>
          </p:nvGrpSpPr>
          <p:grpSpPr>
            <a:xfrm rot="2928959">
              <a:off x="346437" y="2283619"/>
              <a:ext cx="898760" cy="464412"/>
              <a:chOff x="864524" y="2146376"/>
              <a:chExt cx="2269375" cy="711211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B038168-C427-4203-B266-ED1E4F12A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63500" cap="rnd">
                <a:solidFill>
                  <a:schemeClr val="tx1">
                    <a:lumMod val="85000"/>
                    <a:lumOff val="1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DF3556F-2B05-4EE8-9482-63A6AEDED042}"/>
                  </a:ext>
                </a:extLst>
              </p:cNvPr>
              <p:cNvCxnSpPr>
                <a:cxnSpLocks/>
              </p:cNvCxnSpPr>
              <p:nvPr/>
            </p:nvCxnSpPr>
            <p:spPr>
              <a:xfrm rot="18874128">
                <a:off x="1350888" y="1902328"/>
                <a:ext cx="711211" cy="1199308"/>
              </a:xfrm>
              <a:prstGeom prst="straightConnector1">
                <a:avLst/>
              </a:prstGeom>
              <a:ln w="635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5B574E-4147-4FE1-AE9B-D593B7D5E973}"/>
                </a:ext>
              </a:extLst>
            </p:cNvPr>
            <p:cNvSpPr/>
            <p:nvPr/>
          </p:nvSpPr>
          <p:spPr>
            <a:xfrm rot="13686455">
              <a:off x="950768" y="3081485"/>
              <a:ext cx="824516" cy="185934"/>
            </a:xfrm>
            <a:custGeom>
              <a:avLst/>
              <a:gdLst>
                <a:gd name="connsiteX0" fmla="*/ 0 w 9144000"/>
                <a:gd name="connsiteY0" fmla="*/ 674877 h 1336488"/>
                <a:gd name="connsiteX1" fmla="*/ 457200 w 9144000"/>
                <a:gd name="connsiteY1" fmla="*/ 18172 h 1336488"/>
                <a:gd name="connsiteX2" fmla="*/ 1363287 w 9144000"/>
                <a:gd name="connsiteY2" fmla="*/ 1314957 h 1336488"/>
                <a:gd name="connsiteX3" fmla="*/ 2294313 w 9144000"/>
                <a:gd name="connsiteY3" fmla="*/ 26485 h 1336488"/>
                <a:gd name="connsiteX4" fmla="*/ 3217025 w 9144000"/>
                <a:gd name="connsiteY4" fmla="*/ 1314957 h 1336488"/>
                <a:gd name="connsiteX5" fmla="*/ 4123113 w 9144000"/>
                <a:gd name="connsiteY5" fmla="*/ 26485 h 1336488"/>
                <a:gd name="connsiteX6" fmla="*/ 5045825 w 9144000"/>
                <a:gd name="connsiteY6" fmla="*/ 1306645 h 1336488"/>
                <a:gd name="connsiteX7" fmla="*/ 5943600 w 9144000"/>
                <a:gd name="connsiteY7" fmla="*/ 26485 h 1336488"/>
                <a:gd name="connsiteX8" fmla="*/ 6874625 w 9144000"/>
                <a:gd name="connsiteY8" fmla="*/ 1323270 h 1336488"/>
                <a:gd name="connsiteX9" fmla="*/ 7764087 w 9144000"/>
                <a:gd name="connsiteY9" fmla="*/ 34797 h 1336488"/>
                <a:gd name="connsiteX10" fmla="*/ 8661862 w 9144000"/>
                <a:gd name="connsiteY10" fmla="*/ 1323270 h 1336488"/>
                <a:gd name="connsiteX11" fmla="*/ 9144000 w 9144000"/>
                <a:gd name="connsiteY11" fmla="*/ 591750 h 133648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7093 h 1318704"/>
                <a:gd name="connsiteX1" fmla="*/ 457200 w 9144000"/>
                <a:gd name="connsiteY1" fmla="*/ 388 h 1318704"/>
                <a:gd name="connsiteX2" fmla="*/ 1363287 w 9144000"/>
                <a:gd name="connsiteY2" fmla="*/ 1297173 h 1318704"/>
                <a:gd name="connsiteX3" fmla="*/ 2294313 w 9144000"/>
                <a:gd name="connsiteY3" fmla="*/ 8701 h 1318704"/>
                <a:gd name="connsiteX4" fmla="*/ 3217025 w 9144000"/>
                <a:gd name="connsiteY4" fmla="*/ 1297173 h 1318704"/>
                <a:gd name="connsiteX5" fmla="*/ 4123113 w 9144000"/>
                <a:gd name="connsiteY5" fmla="*/ 8701 h 1318704"/>
                <a:gd name="connsiteX6" fmla="*/ 5045825 w 9144000"/>
                <a:gd name="connsiteY6" fmla="*/ 1288861 h 1318704"/>
                <a:gd name="connsiteX7" fmla="*/ 5943600 w 9144000"/>
                <a:gd name="connsiteY7" fmla="*/ 8701 h 1318704"/>
                <a:gd name="connsiteX8" fmla="*/ 6874625 w 9144000"/>
                <a:gd name="connsiteY8" fmla="*/ 1305486 h 1318704"/>
                <a:gd name="connsiteX9" fmla="*/ 7764087 w 9144000"/>
                <a:gd name="connsiteY9" fmla="*/ 17013 h 1318704"/>
                <a:gd name="connsiteX10" fmla="*/ 8661862 w 9144000"/>
                <a:gd name="connsiteY10" fmla="*/ 1305486 h 1318704"/>
                <a:gd name="connsiteX11" fmla="*/ 9144000 w 9144000"/>
                <a:gd name="connsiteY11" fmla="*/ 573966 h 1318704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369 h 1305763"/>
                <a:gd name="connsiteX1" fmla="*/ 457200 w 9144000"/>
                <a:gd name="connsiteY1" fmla="*/ 664 h 1305763"/>
                <a:gd name="connsiteX2" fmla="*/ 1363287 w 9144000"/>
                <a:gd name="connsiteY2" fmla="*/ 1297449 h 1305763"/>
                <a:gd name="connsiteX3" fmla="*/ 2294313 w 9144000"/>
                <a:gd name="connsiteY3" fmla="*/ 8977 h 1305763"/>
                <a:gd name="connsiteX4" fmla="*/ 3217025 w 9144000"/>
                <a:gd name="connsiteY4" fmla="*/ 1297449 h 1305763"/>
                <a:gd name="connsiteX5" fmla="*/ 4123113 w 9144000"/>
                <a:gd name="connsiteY5" fmla="*/ 8977 h 1305763"/>
                <a:gd name="connsiteX6" fmla="*/ 5045825 w 9144000"/>
                <a:gd name="connsiteY6" fmla="*/ 1289137 h 1305763"/>
                <a:gd name="connsiteX7" fmla="*/ 5943600 w 9144000"/>
                <a:gd name="connsiteY7" fmla="*/ 8977 h 1305763"/>
                <a:gd name="connsiteX8" fmla="*/ 6874625 w 9144000"/>
                <a:gd name="connsiteY8" fmla="*/ 1305762 h 1305763"/>
                <a:gd name="connsiteX9" fmla="*/ 7764087 w 9144000"/>
                <a:gd name="connsiteY9" fmla="*/ 17289 h 1305763"/>
                <a:gd name="connsiteX10" fmla="*/ 8661862 w 9144000"/>
                <a:gd name="connsiteY10" fmla="*/ 1305762 h 1305763"/>
                <a:gd name="connsiteX11" fmla="*/ 9144000 w 9144000"/>
                <a:gd name="connsiteY11" fmla="*/ 574242 h 1305763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1305153">
                  <a:moveTo>
                    <a:pt x="0" y="656759"/>
                  </a:moveTo>
                  <a:cubicBezTo>
                    <a:pt x="23553" y="574325"/>
                    <a:pt x="229982" y="9752"/>
                    <a:pt x="457200" y="54"/>
                  </a:cubicBezTo>
                  <a:cubicBezTo>
                    <a:pt x="684418" y="-9644"/>
                    <a:pt x="1057102" y="1295454"/>
                    <a:pt x="1363287" y="1296839"/>
                  </a:cubicBezTo>
                  <a:cubicBezTo>
                    <a:pt x="1669473" y="1298225"/>
                    <a:pt x="1985357" y="8367"/>
                    <a:pt x="2294313" y="8367"/>
                  </a:cubicBezTo>
                  <a:cubicBezTo>
                    <a:pt x="2603269" y="8367"/>
                    <a:pt x="2912225" y="1296839"/>
                    <a:pt x="3217025" y="1296839"/>
                  </a:cubicBezTo>
                  <a:cubicBezTo>
                    <a:pt x="3521825" y="1296839"/>
                    <a:pt x="3818313" y="9752"/>
                    <a:pt x="4123113" y="8367"/>
                  </a:cubicBezTo>
                  <a:cubicBezTo>
                    <a:pt x="4427913" y="6982"/>
                    <a:pt x="4742411" y="1288527"/>
                    <a:pt x="5045825" y="1288527"/>
                  </a:cubicBezTo>
                  <a:cubicBezTo>
                    <a:pt x="5349239" y="1288527"/>
                    <a:pt x="5638800" y="5596"/>
                    <a:pt x="5943600" y="8367"/>
                  </a:cubicBezTo>
                  <a:cubicBezTo>
                    <a:pt x="6248400" y="11138"/>
                    <a:pt x="6571211" y="1303767"/>
                    <a:pt x="6874625" y="1305152"/>
                  </a:cubicBezTo>
                  <a:cubicBezTo>
                    <a:pt x="7178039" y="1306537"/>
                    <a:pt x="7466214" y="16679"/>
                    <a:pt x="7764087" y="16679"/>
                  </a:cubicBezTo>
                  <a:cubicBezTo>
                    <a:pt x="8061960" y="16679"/>
                    <a:pt x="8406939" y="1287142"/>
                    <a:pt x="8661862" y="1305152"/>
                  </a:cubicBezTo>
                  <a:cubicBezTo>
                    <a:pt x="8908474" y="1264974"/>
                    <a:pt x="9101052" y="644983"/>
                    <a:pt x="9144000" y="573632"/>
                  </a:cubicBezTo>
                </a:path>
              </a:pathLst>
            </a:cu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B41D23-3C35-433D-BD57-605A661FD0DA}"/>
              </a:ext>
            </a:extLst>
          </p:cNvPr>
          <p:cNvGrpSpPr/>
          <p:nvPr/>
        </p:nvGrpSpPr>
        <p:grpSpPr>
          <a:xfrm rot="16200000">
            <a:off x="7412039" y="1936297"/>
            <a:ext cx="942862" cy="1625616"/>
            <a:chOff x="1454363" y="3443261"/>
            <a:chExt cx="1517523" cy="261640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28B9E65-3E3F-47F8-884C-311E254BD385}"/>
                </a:ext>
              </a:extLst>
            </p:cNvPr>
            <p:cNvGrpSpPr/>
            <p:nvPr/>
          </p:nvGrpSpPr>
          <p:grpSpPr>
            <a:xfrm rot="18360644">
              <a:off x="1047598" y="5063477"/>
              <a:ext cx="1365391" cy="551861"/>
              <a:chOff x="864524" y="2231324"/>
              <a:chExt cx="2269375" cy="551861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81AC5AA-DB2F-4BA0-98AE-892C280950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63500" cap="rnd">
                <a:solidFill>
                  <a:schemeClr val="tx1">
                    <a:lumMod val="85000"/>
                    <a:lumOff val="1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8A1E8CD-3263-473C-93CE-1B7D8A9A53F4}"/>
                  </a:ext>
                </a:extLst>
              </p:cNvPr>
              <p:cNvCxnSpPr>
                <a:cxnSpLocks/>
              </p:cNvCxnSpPr>
              <p:nvPr/>
            </p:nvCxnSpPr>
            <p:spPr>
              <a:xfrm rot="3239356" flipV="1">
                <a:off x="1356917" y="1890760"/>
                <a:ext cx="551861" cy="1232990"/>
              </a:xfrm>
              <a:prstGeom prst="straightConnector1">
                <a:avLst/>
              </a:prstGeom>
              <a:ln w="635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83F738E-5B2D-4204-9BE3-C2ED5C0F2530}"/>
                </a:ext>
              </a:extLst>
            </p:cNvPr>
            <p:cNvGrpSpPr/>
            <p:nvPr/>
          </p:nvGrpSpPr>
          <p:grpSpPr>
            <a:xfrm rot="3043047">
              <a:off x="1874883" y="4962663"/>
              <a:ext cx="1446541" cy="747465"/>
              <a:chOff x="864524" y="2146376"/>
              <a:chExt cx="2269375" cy="711211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8AD012A-B286-4602-A450-00914C5A9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63500" cap="rnd">
                <a:solidFill>
                  <a:schemeClr val="tx1">
                    <a:lumMod val="85000"/>
                    <a:lumOff val="1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6E4D87F-7D5F-4EEC-BF13-E171020E382E}"/>
                  </a:ext>
                </a:extLst>
              </p:cNvPr>
              <p:cNvCxnSpPr>
                <a:cxnSpLocks/>
              </p:cNvCxnSpPr>
              <p:nvPr/>
            </p:nvCxnSpPr>
            <p:spPr>
              <a:xfrm rot="18874128">
                <a:off x="1350888" y="1902328"/>
                <a:ext cx="711211" cy="1199308"/>
              </a:xfrm>
              <a:prstGeom prst="straightConnector1">
                <a:avLst/>
              </a:prstGeom>
              <a:ln w="635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5E45376-FD45-4D45-A1C8-0EB975C425A3}"/>
                </a:ext>
              </a:extLst>
            </p:cNvPr>
            <p:cNvSpPr/>
            <p:nvPr/>
          </p:nvSpPr>
          <p:spPr>
            <a:xfrm rot="5400000">
              <a:off x="1470358" y="3957155"/>
              <a:ext cx="1327046" cy="299258"/>
            </a:xfrm>
            <a:custGeom>
              <a:avLst/>
              <a:gdLst>
                <a:gd name="connsiteX0" fmla="*/ 0 w 9144000"/>
                <a:gd name="connsiteY0" fmla="*/ 674877 h 1336488"/>
                <a:gd name="connsiteX1" fmla="*/ 457200 w 9144000"/>
                <a:gd name="connsiteY1" fmla="*/ 18172 h 1336488"/>
                <a:gd name="connsiteX2" fmla="*/ 1363287 w 9144000"/>
                <a:gd name="connsiteY2" fmla="*/ 1314957 h 1336488"/>
                <a:gd name="connsiteX3" fmla="*/ 2294313 w 9144000"/>
                <a:gd name="connsiteY3" fmla="*/ 26485 h 1336488"/>
                <a:gd name="connsiteX4" fmla="*/ 3217025 w 9144000"/>
                <a:gd name="connsiteY4" fmla="*/ 1314957 h 1336488"/>
                <a:gd name="connsiteX5" fmla="*/ 4123113 w 9144000"/>
                <a:gd name="connsiteY5" fmla="*/ 26485 h 1336488"/>
                <a:gd name="connsiteX6" fmla="*/ 5045825 w 9144000"/>
                <a:gd name="connsiteY6" fmla="*/ 1306645 h 1336488"/>
                <a:gd name="connsiteX7" fmla="*/ 5943600 w 9144000"/>
                <a:gd name="connsiteY7" fmla="*/ 26485 h 1336488"/>
                <a:gd name="connsiteX8" fmla="*/ 6874625 w 9144000"/>
                <a:gd name="connsiteY8" fmla="*/ 1323270 h 1336488"/>
                <a:gd name="connsiteX9" fmla="*/ 7764087 w 9144000"/>
                <a:gd name="connsiteY9" fmla="*/ 34797 h 1336488"/>
                <a:gd name="connsiteX10" fmla="*/ 8661862 w 9144000"/>
                <a:gd name="connsiteY10" fmla="*/ 1323270 h 1336488"/>
                <a:gd name="connsiteX11" fmla="*/ 9144000 w 9144000"/>
                <a:gd name="connsiteY11" fmla="*/ 591750 h 133648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7093 h 1318704"/>
                <a:gd name="connsiteX1" fmla="*/ 457200 w 9144000"/>
                <a:gd name="connsiteY1" fmla="*/ 388 h 1318704"/>
                <a:gd name="connsiteX2" fmla="*/ 1363287 w 9144000"/>
                <a:gd name="connsiteY2" fmla="*/ 1297173 h 1318704"/>
                <a:gd name="connsiteX3" fmla="*/ 2294313 w 9144000"/>
                <a:gd name="connsiteY3" fmla="*/ 8701 h 1318704"/>
                <a:gd name="connsiteX4" fmla="*/ 3217025 w 9144000"/>
                <a:gd name="connsiteY4" fmla="*/ 1297173 h 1318704"/>
                <a:gd name="connsiteX5" fmla="*/ 4123113 w 9144000"/>
                <a:gd name="connsiteY5" fmla="*/ 8701 h 1318704"/>
                <a:gd name="connsiteX6" fmla="*/ 5045825 w 9144000"/>
                <a:gd name="connsiteY6" fmla="*/ 1288861 h 1318704"/>
                <a:gd name="connsiteX7" fmla="*/ 5943600 w 9144000"/>
                <a:gd name="connsiteY7" fmla="*/ 8701 h 1318704"/>
                <a:gd name="connsiteX8" fmla="*/ 6874625 w 9144000"/>
                <a:gd name="connsiteY8" fmla="*/ 1305486 h 1318704"/>
                <a:gd name="connsiteX9" fmla="*/ 7764087 w 9144000"/>
                <a:gd name="connsiteY9" fmla="*/ 17013 h 1318704"/>
                <a:gd name="connsiteX10" fmla="*/ 8661862 w 9144000"/>
                <a:gd name="connsiteY10" fmla="*/ 1305486 h 1318704"/>
                <a:gd name="connsiteX11" fmla="*/ 9144000 w 9144000"/>
                <a:gd name="connsiteY11" fmla="*/ 573966 h 1318704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369 h 1305763"/>
                <a:gd name="connsiteX1" fmla="*/ 457200 w 9144000"/>
                <a:gd name="connsiteY1" fmla="*/ 664 h 1305763"/>
                <a:gd name="connsiteX2" fmla="*/ 1363287 w 9144000"/>
                <a:gd name="connsiteY2" fmla="*/ 1297449 h 1305763"/>
                <a:gd name="connsiteX3" fmla="*/ 2294313 w 9144000"/>
                <a:gd name="connsiteY3" fmla="*/ 8977 h 1305763"/>
                <a:gd name="connsiteX4" fmla="*/ 3217025 w 9144000"/>
                <a:gd name="connsiteY4" fmla="*/ 1297449 h 1305763"/>
                <a:gd name="connsiteX5" fmla="*/ 4123113 w 9144000"/>
                <a:gd name="connsiteY5" fmla="*/ 8977 h 1305763"/>
                <a:gd name="connsiteX6" fmla="*/ 5045825 w 9144000"/>
                <a:gd name="connsiteY6" fmla="*/ 1289137 h 1305763"/>
                <a:gd name="connsiteX7" fmla="*/ 5943600 w 9144000"/>
                <a:gd name="connsiteY7" fmla="*/ 8977 h 1305763"/>
                <a:gd name="connsiteX8" fmla="*/ 6874625 w 9144000"/>
                <a:gd name="connsiteY8" fmla="*/ 1305762 h 1305763"/>
                <a:gd name="connsiteX9" fmla="*/ 7764087 w 9144000"/>
                <a:gd name="connsiteY9" fmla="*/ 17289 h 1305763"/>
                <a:gd name="connsiteX10" fmla="*/ 8661862 w 9144000"/>
                <a:gd name="connsiteY10" fmla="*/ 1305762 h 1305763"/>
                <a:gd name="connsiteX11" fmla="*/ 9144000 w 9144000"/>
                <a:gd name="connsiteY11" fmla="*/ 574242 h 1305763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1305153">
                  <a:moveTo>
                    <a:pt x="0" y="656759"/>
                  </a:moveTo>
                  <a:cubicBezTo>
                    <a:pt x="23553" y="574325"/>
                    <a:pt x="229982" y="9752"/>
                    <a:pt x="457200" y="54"/>
                  </a:cubicBezTo>
                  <a:cubicBezTo>
                    <a:pt x="684418" y="-9644"/>
                    <a:pt x="1057102" y="1295454"/>
                    <a:pt x="1363287" y="1296839"/>
                  </a:cubicBezTo>
                  <a:cubicBezTo>
                    <a:pt x="1669473" y="1298225"/>
                    <a:pt x="1985357" y="8367"/>
                    <a:pt x="2294313" y="8367"/>
                  </a:cubicBezTo>
                  <a:cubicBezTo>
                    <a:pt x="2603269" y="8367"/>
                    <a:pt x="2912225" y="1296839"/>
                    <a:pt x="3217025" y="1296839"/>
                  </a:cubicBezTo>
                  <a:cubicBezTo>
                    <a:pt x="3521825" y="1296839"/>
                    <a:pt x="3818313" y="9752"/>
                    <a:pt x="4123113" y="8367"/>
                  </a:cubicBezTo>
                  <a:cubicBezTo>
                    <a:pt x="4427913" y="6982"/>
                    <a:pt x="4742411" y="1288527"/>
                    <a:pt x="5045825" y="1288527"/>
                  </a:cubicBezTo>
                  <a:cubicBezTo>
                    <a:pt x="5349239" y="1288527"/>
                    <a:pt x="5638800" y="5596"/>
                    <a:pt x="5943600" y="8367"/>
                  </a:cubicBezTo>
                  <a:cubicBezTo>
                    <a:pt x="6248400" y="11138"/>
                    <a:pt x="6571211" y="1303767"/>
                    <a:pt x="6874625" y="1305152"/>
                  </a:cubicBezTo>
                  <a:cubicBezTo>
                    <a:pt x="7178039" y="1306537"/>
                    <a:pt x="7466214" y="16679"/>
                    <a:pt x="7764087" y="16679"/>
                  </a:cubicBezTo>
                  <a:cubicBezTo>
                    <a:pt x="8061960" y="16679"/>
                    <a:pt x="8406939" y="1287142"/>
                    <a:pt x="8661862" y="1305152"/>
                  </a:cubicBezTo>
                  <a:cubicBezTo>
                    <a:pt x="8908474" y="1264974"/>
                    <a:pt x="9101052" y="644983"/>
                    <a:pt x="9144000" y="573632"/>
                  </a:cubicBezTo>
                </a:path>
              </a:pathLst>
            </a:cu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940E4F-A029-4DA2-A437-2E16D9465908}"/>
              </a:ext>
            </a:extLst>
          </p:cNvPr>
          <p:cNvGrpSpPr/>
          <p:nvPr/>
        </p:nvGrpSpPr>
        <p:grpSpPr>
          <a:xfrm rot="5400000">
            <a:off x="5165192" y="2016391"/>
            <a:ext cx="942862" cy="1625616"/>
            <a:chOff x="1454363" y="3443261"/>
            <a:chExt cx="1517523" cy="261640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7F52C80-6522-48ED-93D0-003134294DDE}"/>
                </a:ext>
              </a:extLst>
            </p:cNvPr>
            <p:cNvGrpSpPr/>
            <p:nvPr/>
          </p:nvGrpSpPr>
          <p:grpSpPr>
            <a:xfrm rot="18360644">
              <a:off x="1047598" y="5063477"/>
              <a:ext cx="1365391" cy="551861"/>
              <a:chOff x="864524" y="2231324"/>
              <a:chExt cx="2269375" cy="551861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90CD674E-F12D-48E9-A7A0-E0BF191075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63500" cap="rnd">
                <a:solidFill>
                  <a:schemeClr val="tx1">
                    <a:lumMod val="85000"/>
                    <a:lumOff val="1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E5E1906-95B7-40CA-9D30-288BDFC82E6B}"/>
                  </a:ext>
                </a:extLst>
              </p:cNvPr>
              <p:cNvCxnSpPr>
                <a:cxnSpLocks/>
              </p:cNvCxnSpPr>
              <p:nvPr/>
            </p:nvCxnSpPr>
            <p:spPr>
              <a:xfrm rot="3239356" flipV="1">
                <a:off x="1356917" y="1890760"/>
                <a:ext cx="551861" cy="1232990"/>
              </a:xfrm>
              <a:prstGeom prst="straightConnector1">
                <a:avLst/>
              </a:prstGeom>
              <a:ln w="635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A1BA10-5324-45CD-A960-32C013C7E319}"/>
                </a:ext>
              </a:extLst>
            </p:cNvPr>
            <p:cNvGrpSpPr/>
            <p:nvPr/>
          </p:nvGrpSpPr>
          <p:grpSpPr>
            <a:xfrm rot="3043047">
              <a:off x="1874883" y="4962663"/>
              <a:ext cx="1446541" cy="747465"/>
              <a:chOff x="864524" y="2146376"/>
              <a:chExt cx="2269375" cy="711211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15E415F-790E-4033-9D2E-62BA939822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63500" cap="rnd">
                <a:solidFill>
                  <a:schemeClr val="tx1">
                    <a:lumMod val="85000"/>
                    <a:lumOff val="1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675AABE-0AB6-48E9-BE23-87D647F87944}"/>
                  </a:ext>
                </a:extLst>
              </p:cNvPr>
              <p:cNvCxnSpPr>
                <a:cxnSpLocks/>
              </p:cNvCxnSpPr>
              <p:nvPr/>
            </p:nvCxnSpPr>
            <p:spPr>
              <a:xfrm rot="18874128">
                <a:off x="1350888" y="1902328"/>
                <a:ext cx="711211" cy="1199308"/>
              </a:xfrm>
              <a:prstGeom prst="straightConnector1">
                <a:avLst/>
              </a:prstGeom>
              <a:ln w="635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3556713-C0C1-4689-8FD6-C51B6CAADC4E}"/>
                </a:ext>
              </a:extLst>
            </p:cNvPr>
            <p:cNvSpPr/>
            <p:nvPr/>
          </p:nvSpPr>
          <p:spPr>
            <a:xfrm rot="5400000">
              <a:off x="1470358" y="3957155"/>
              <a:ext cx="1327046" cy="299258"/>
            </a:xfrm>
            <a:custGeom>
              <a:avLst/>
              <a:gdLst>
                <a:gd name="connsiteX0" fmla="*/ 0 w 9144000"/>
                <a:gd name="connsiteY0" fmla="*/ 674877 h 1336488"/>
                <a:gd name="connsiteX1" fmla="*/ 457200 w 9144000"/>
                <a:gd name="connsiteY1" fmla="*/ 18172 h 1336488"/>
                <a:gd name="connsiteX2" fmla="*/ 1363287 w 9144000"/>
                <a:gd name="connsiteY2" fmla="*/ 1314957 h 1336488"/>
                <a:gd name="connsiteX3" fmla="*/ 2294313 w 9144000"/>
                <a:gd name="connsiteY3" fmla="*/ 26485 h 1336488"/>
                <a:gd name="connsiteX4" fmla="*/ 3217025 w 9144000"/>
                <a:gd name="connsiteY4" fmla="*/ 1314957 h 1336488"/>
                <a:gd name="connsiteX5" fmla="*/ 4123113 w 9144000"/>
                <a:gd name="connsiteY5" fmla="*/ 26485 h 1336488"/>
                <a:gd name="connsiteX6" fmla="*/ 5045825 w 9144000"/>
                <a:gd name="connsiteY6" fmla="*/ 1306645 h 1336488"/>
                <a:gd name="connsiteX7" fmla="*/ 5943600 w 9144000"/>
                <a:gd name="connsiteY7" fmla="*/ 26485 h 1336488"/>
                <a:gd name="connsiteX8" fmla="*/ 6874625 w 9144000"/>
                <a:gd name="connsiteY8" fmla="*/ 1323270 h 1336488"/>
                <a:gd name="connsiteX9" fmla="*/ 7764087 w 9144000"/>
                <a:gd name="connsiteY9" fmla="*/ 34797 h 1336488"/>
                <a:gd name="connsiteX10" fmla="*/ 8661862 w 9144000"/>
                <a:gd name="connsiteY10" fmla="*/ 1323270 h 1336488"/>
                <a:gd name="connsiteX11" fmla="*/ 9144000 w 9144000"/>
                <a:gd name="connsiteY11" fmla="*/ 591750 h 133648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7093 h 1318704"/>
                <a:gd name="connsiteX1" fmla="*/ 457200 w 9144000"/>
                <a:gd name="connsiteY1" fmla="*/ 388 h 1318704"/>
                <a:gd name="connsiteX2" fmla="*/ 1363287 w 9144000"/>
                <a:gd name="connsiteY2" fmla="*/ 1297173 h 1318704"/>
                <a:gd name="connsiteX3" fmla="*/ 2294313 w 9144000"/>
                <a:gd name="connsiteY3" fmla="*/ 8701 h 1318704"/>
                <a:gd name="connsiteX4" fmla="*/ 3217025 w 9144000"/>
                <a:gd name="connsiteY4" fmla="*/ 1297173 h 1318704"/>
                <a:gd name="connsiteX5" fmla="*/ 4123113 w 9144000"/>
                <a:gd name="connsiteY5" fmla="*/ 8701 h 1318704"/>
                <a:gd name="connsiteX6" fmla="*/ 5045825 w 9144000"/>
                <a:gd name="connsiteY6" fmla="*/ 1288861 h 1318704"/>
                <a:gd name="connsiteX7" fmla="*/ 5943600 w 9144000"/>
                <a:gd name="connsiteY7" fmla="*/ 8701 h 1318704"/>
                <a:gd name="connsiteX8" fmla="*/ 6874625 w 9144000"/>
                <a:gd name="connsiteY8" fmla="*/ 1305486 h 1318704"/>
                <a:gd name="connsiteX9" fmla="*/ 7764087 w 9144000"/>
                <a:gd name="connsiteY9" fmla="*/ 17013 h 1318704"/>
                <a:gd name="connsiteX10" fmla="*/ 8661862 w 9144000"/>
                <a:gd name="connsiteY10" fmla="*/ 1305486 h 1318704"/>
                <a:gd name="connsiteX11" fmla="*/ 9144000 w 9144000"/>
                <a:gd name="connsiteY11" fmla="*/ 573966 h 1318704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369 h 1305763"/>
                <a:gd name="connsiteX1" fmla="*/ 457200 w 9144000"/>
                <a:gd name="connsiteY1" fmla="*/ 664 h 1305763"/>
                <a:gd name="connsiteX2" fmla="*/ 1363287 w 9144000"/>
                <a:gd name="connsiteY2" fmla="*/ 1297449 h 1305763"/>
                <a:gd name="connsiteX3" fmla="*/ 2294313 w 9144000"/>
                <a:gd name="connsiteY3" fmla="*/ 8977 h 1305763"/>
                <a:gd name="connsiteX4" fmla="*/ 3217025 w 9144000"/>
                <a:gd name="connsiteY4" fmla="*/ 1297449 h 1305763"/>
                <a:gd name="connsiteX5" fmla="*/ 4123113 w 9144000"/>
                <a:gd name="connsiteY5" fmla="*/ 8977 h 1305763"/>
                <a:gd name="connsiteX6" fmla="*/ 5045825 w 9144000"/>
                <a:gd name="connsiteY6" fmla="*/ 1289137 h 1305763"/>
                <a:gd name="connsiteX7" fmla="*/ 5943600 w 9144000"/>
                <a:gd name="connsiteY7" fmla="*/ 8977 h 1305763"/>
                <a:gd name="connsiteX8" fmla="*/ 6874625 w 9144000"/>
                <a:gd name="connsiteY8" fmla="*/ 1305762 h 1305763"/>
                <a:gd name="connsiteX9" fmla="*/ 7764087 w 9144000"/>
                <a:gd name="connsiteY9" fmla="*/ 17289 h 1305763"/>
                <a:gd name="connsiteX10" fmla="*/ 8661862 w 9144000"/>
                <a:gd name="connsiteY10" fmla="*/ 1305762 h 1305763"/>
                <a:gd name="connsiteX11" fmla="*/ 9144000 w 9144000"/>
                <a:gd name="connsiteY11" fmla="*/ 574242 h 1305763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1305153">
                  <a:moveTo>
                    <a:pt x="0" y="656759"/>
                  </a:moveTo>
                  <a:cubicBezTo>
                    <a:pt x="23553" y="574325"/>
                    <a:pt x="229982" y="9752"/>
                    <a:pt x="457200" y="54"/>
                  </a:cubicBezTo>
                  <a:cubicBezTo>
                    <a:pt x="684418" y="-9644"/>
                    <a:pt x="1057102" y="1295454"/>
                    <a:pt x="1363287" y="1296839"/>
                  </a:cubicBezTo>
                  <a:cubicBezTo>
                    <a:pt x="1669473" y="1298225"/>
                    <a:pt x="1985357" y="8367"/>
                    <a:pt x="2294313" y="8367"/>
                  </a:cubicBezTo>
                  <a:cubicBezTo>
                    <a:pt x="2603269" y="8367"/>
                    <a:pt x="2912225" y="1296839"/>
                    <a:pt x="3217025" y="1296839"/>
                  </a:cubicBezTo>
                  <a:cubicBezTo>
                    <a:pt x="3521825" y="1296839"/>
                    <a:pt x="3818313" y="9752"/>
                    <a:pt x="4123113" y="8367"/>
                  </a:cubicBezTo>
                  <a:cubicBezTo>
                    <a:pt x="4427913" y="6982"/>
                    <a:pt x="4742411" y="1288527"/>
                    <a:pt x="5045825" y="1288527"/>
                  </a:cubicBezTo>
                  <a:cubicBezTo>
                    <a:pt x="5349239" y="1288527"/>
                    <a:pt x="5638800" y="5596"/>
                    <a:pt x="5943600" y="8367"/>
                  </a:cubicBezTo>
                  <a:cubicBezTo>
                    <a:pt x="6248400" y="11138"/>
                    <a:pt x="6571211" y="1303767"/>
                    <a:pt x="6874625" y="1305152"/>
                  </a:cubicBezTo>
                  <a:cubicBezTo>
                    <a:pt x="7178039" y="1306537"/>
                    <a:pt x="7466214" y="16679"/>
                    <a:pt x="7764087" y="16679"/>
                  </a:cubicBezTo>
                  <a:cubicBezTo>
                    <a:pt x="8061960" y="16679"/>
                    <a:pt x="8406939" y="1287142"/>
                    <a:pt x="8661862" y="1305152"/>
                  </a:cubicBezTo>
                  <a:cubicBezTo>
                    <a:pt x="8908474" y="1264974"/>
                    <a:pt x="9101052" y="644983"/>
                    <a:pt x="9144000" y="573632"/>
                  </a:cubicBezTo>
                </a:path>
              </a:pathLst>
            </a:cu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25C68F-E223-4107-85EC-F8E6D2296850}"/>
              </a:ext>
            </a:extLst>
          </p:cNvPr>
          <p:cNvGrpSpPr/>
          <p:nvPr/>
        </p:nvGrpSpPr>
        <p:grpSpPr>
          <a:xfrm rot="10800000">
            <a:off x="2956198" y="2066671"/>
            <a:ext cx="942862" cy="1568378"/>
            <a:chOff x="1454363" y="3535385"/>
            <a:chExt cx="1517523" cy="25242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B21C0E1-3C49-4C48-A296-BF547EFDE8F8}"/>
                </a:ext>
              </a:extLst>
            </p:cNvPr>
            <p:cNvGrpSpPr/>
            <p:nvPr/>
          </p:nvGrpSpPr>
          <p:grpSpPr>
            <a:xfrm rot="18360644">
              <a:off x="1047598" y="5063477"/>
              <a:ext cx="1365391" cy="551861"/>
              <a:chOff x="864524" y="2231324"/>
              <a:chExt cx="2269375" cy="551861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86E6F2C-36E4-4111-BA2D-2827A40FA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63500" cap="rnd">
                <a:solidFill>
                  <a:schemeClr val="tx1">
                    <a:lumMod val="85000"/>
                    <a:lumOff val="1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0624B9D-D07F-4432-9889-CD1ADF71EE59}"/>
                  </a:ext>
                </a:extLst>
              </p:cNvPr>
              <p:cNvCxnSpPr>
                <a:cxnSpLocks/>
              </p:cNvCxnSpPr>
              <p:nvPr/>
            </p:nvCxnSpPr>
            <p:spPr>
              <a:xfrm rot="3239356" flipV="1">
                <a:off x="1356917" y="1890760"/>
                <a:ext cx="551861" cy="1232990"/>
              </a:xfrm>
              <a:prstGeom prst="straightConnector1">
                <a:avLst/>
              </a:prstGeom>
              <a:ln w="635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DB2823A-9773-4602-9A27-8B6A58F336D2}"/>
                </a:ext>
              </a:extLst>
            </p:cNvPr>
            <p:cNvGrpSpPr/>
            <p:nvPr/>
          </p:nvGrpSpPr>
          <p:grpSpPr>
            <a:xfrm rot="3043047">
              <a:off x="1874883" y="4962663"/>
              <a:ext cx="1446541" cy="747465"/>
              <a:chOff x="864524" y="2146376"/>
              <a:chExt cx="2269375" cy="711211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1984AE1-3808-417A-BE4C-13EF3F00A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63500" cap="rnd">
                <a:solidFill>
                  <a:schemeClr val="tx1">
                    <a:lumMod val="85000"/>
                    <a:lumOff val="1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56395B2-8B01-4F36-951D-932D5B311A42}"/>
                  </a:ext>
                </a:extLst>
              </p:cNvPr>
              <p:cNvCxnSpPr>
                <a:cxnSpLocks/>
              </p:cNvCxnSpPr>
              <p:nvPr/>
            </p:nvCxnSpPr>
            <p:spPr>
              <a:xfrm rot="18874128">
                <a:off x="1350888" y="1902328"/>
                <a:ext cx="711211" cy="1199308"/>
              </a:xfrm>
              <a:prstGeom prst="straightConnector1">
                <a:avLst/>
              </a:prstGeom>
              <a:ln w="63500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056BE4-34A4-4018-9616-6F998A013CF8}"/>
                </a:ext>
              </a:extLst>
            </p:cNvPr>
            <p:cNvSpPr/>
            <p:nvPr/>
          </p:nvSpPr>
          <p:spPr>
            <a:xfrm rot="7488874">
              <a:off x="1850556" y="4049279"/>
              <a:ext cx="1327046" cy="299258"/>
            </a:xfrm>
            <a:custGeom>
              <a:avLst/>
              <a:gdLst>
                <a:gd name="connsiteX0" fmla="*/ 0 w 9144000"/>
                <a:gd name="connsiteY0" fmla="*/ 674877 h 1336488"/>
                <a:gd name="connsiteX1" fmla="*/ 457200 w 9144000"/>
                <a:gd name="connsiteY1" fmla="*/ 18172 h 1336488"/>
                <a:gd name="connsiteX2" fmla="*/ 1363287 w 9144000"/>
                <a:gd name="connsiteY2" fmla="*/ 1314957 h 1336488"/>
                <a:gd name="connsiteX3" fmla="*/ 2294313 w 9144000"/>
                <a:gd name="connsiteY3" fmla="*/ 26485 h 1336488"/>
                <a:gd name="connsiteX4" fmla="*/ 3217025 w 9144000"/>
                <a:gd name="connsiteY4" fmla="*/ 1314957 h 1336488"/>
                <a:gd name="connsiteX5" fmla="*/ 4123113 w 9144000"/>
                <a:gd name="connsiteY5" fmla="*/ 26485 h 1336488"/>
                <a:gd name="connsiteX6" fmla="*/ 5045825 w 9144000"/>
                <a:gd name="connsiteY6" fmla="*/ 1306645 h 1336488"/>
                <a:gd name="connsiteX7" fmla="*/ 5943600 w 9144000"/>
                <a:gd name="connsiteY7" fmla="*/ 26485 h 1336488"/>
                <a:gd name="connsiteX8" fmla="*/ 6874625 w 9144000"/>
                <a:gd name="connsiteY8" fmla="*/ 1323270 h 1336488"/>
                <a:gd name="connsiteX9" fmla="*/ 7764087 w 9144000"/>
                <a:gd name="connsiteY9" fmla="*/ 34797 h 1336488"/>
                <a:gd name="connsiteX10" fmla="*/ 8661862 w 9144000"/>
                <a:gd name="connsiteY10" fmla="*/ 1323270 h 1336488"/>
                <a:gd name="connsiteX11" fmla="*/ 9144000 w 9144000"/>
                <a:gd name="connsiteY11" fmla="*/ 591750 h 133648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6707 h 1318318"/>
                <a:gd name="connsiteX1" fmla="*/ 457200 w 9144000"/>
                <a:gd name="connsiteY1" fmla="*/ 2 h 1318318"/>
                <a:gd name="connsiteX2" fmla="*/ 1363287 w 9144000"/>
                <a:gd name="connsiteY2" fmla="*/ 1296787 h 1318318"/>
                <a:gd name="connsiteX3" fmla="*/ 2294313 w 9144000"/>
                <a:gd name="connsiteY3" fmla="*/ 8315 h 1318318"/>
                <a:gd name="connsiteX4" fmla="*/ 3217025 w 9144000"/>
                <a:gd name="connsiteY4" fmla="*/ 1296787 h 1318318"/>
                <a:gd name="connsiteX5" fmla="*/ 4123113 w 9144000"/>
                <a:gd name="connsiteY5" fmla="*/ 8315 h 1318318"/>
                <a:gd name="connsiteX6" fmla="*/ 5045825 w 9144000"/>
                <a:gd name="connsiteY6" fmla="*/ 1288475 h 1318318"/>
                <a:gd name="connsiteX7" fmla="*/ 5943600 w 9144000"/>
                <a:gd name="connsiteY7" fmla="*/ 8315 h 1318318"/>
                <a:gd name="connsiteX8" fmla="*/ 6874625 w 9144000"/>
                <a:gd name="connsiteY8" fmla="*/ 1305100 h 1318318"/>
                <a:gd name="connsiteX9" fmla="*/ 7764087 w 9144000"/>
                <a:gd name="connsiteY9" fmla="*/ 16627 h 1318318"/>
                <a:gd name="connsiteX10" fmla="*/ 8661862 w 9144000"/>
                <a:gd name="connsiteY10" fmla="*/ 1305100 h 1318318"/>
                <a:gd name="connsiteX11" fmla="*/ 9144000 w 9144000"/>
                <a:gd name="connsiteY11" fmla="*/ 573580 h 1318318"/>
                <a:gd name="connsiteX0" fmla="*/ 0 w 9144000"/>
                <a:gd name="connsiteY0" fmla="*/ 657093 h 1318704"/>
                <a:gd name="connsiteX1" fmla="*/ 457200 w 9144000"/>
                <a:gd name="connsiteY1" fmla="*/ 388 h 1318704"/>
                <a:gd name="connsiteX2" fmla="*/ 1363287 w 9144000"/>
                <a:gd name="connsiteY2" fmla="*/ 1297173 h 1318704"/>
                <a:gd name="connsiteX3" fmla="*/ 2294313 w 9144000"/>
                <a:gd name="connsiteY3" fmla="*/ 8701 h 1318704"/>
                <a:gd name="connsiteX4" fmla="*/ 3217025 w 9144000"/>
                <a:gd name="connsiteY4" fmla="*/ 1297173 h 1318704"/>
                <a:gd name="connsiteX5" fmla="*/ 4123113 w 9144000"/>
                <a:gd name="connsiteY5" fmla="*/ 8701 h 1318704"/>
                <a:gd name="connsiteX6" fmla="*/ 5045825 w 9144000"/>
                <a:gd name="connsiteY6" fmla="*/ 1288861 h 1318704"/>
                <a:gd name="connsiteX7" fmla="*/ 5943600 w 9144000"/>
                <a:gd name="connsiteY7" fmla="*/ 8701 h 1318704"/>
                <a:gd name="connsiteX8" fmla="*/ 6874625 w 9144000"/>
                <a:gd name="connsiteY8" fmla="*/ 1305486 h 1318704"/>
                <a:gd name="connsiteX9" fmla="*/ 7764087 w 9144000"/>
                <a:gd name="connsiteY9" fmla="*/ 17013 h 1318704"/>
                <a:gd name="connsiteX10" fmla="*/ 8661862 w 9144000"/>
                <a:gd name="connsiteY10" fmla="*/ 1305486 h 1318704"/>
                <a:gd name="connsiteX11" fmla="*/ 9144000 w 9144000"/>
                <a:gd name="connsiteY11" fmla="*/ 573966 h 1318704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093 h 1305487"/>
                <a:gd name="connsiteX1" fmla="*/ 457200 w 9144000"/>
                <a:gd name="connsiteY1" fmla="*/ 388 h 1305487"/>
                <a:gd name="connsiteX2" fmla="*/ 1363287 w 9144000"/>
                <a:gd name="connsiteY2" fmla="*/ 1297173 h 1305487"/>
                <a:gd name="connsiteX3" fmla="*/ 2294313 w 9144000"/>
                <a:gd name="connsiteY3" fmla="*/ 8701 h 1305487"/>
                <a:gd name="connsiteX4" fmla="*/ 3217025 w 9144000"/>
                <a:gd name="connsiteY4" fmla="*/ 1297173 h 1305487"/>
                <a:gd name="connsiteX5" fmla="*/ 4123113 w 9144000"/>
                <a:gd name="connsiteY5" fmla="*/ 8701 h 1305487"/>
                <a:gd name="connsiteX6" fmla="*/ 5045825 w 9144000"/>
                <a:gd name="connsiteY6" fmla="*/ 1288861 h 1305487"/>
                <a:gd name="connsiteX7" fmla="*/ 5943600 w 9144000"/>
                <a:gd name="connsiteY7" fmla="*/ 8701 h 1305487"/>
                <a:gd name="connsiteX8" fmla="*/ 6874625 w 9144000"/>
                <a:gd name="connsiteY8" fmla="*/ 1305486 h 1305487"/>
                <a:gd name="connsiteX9" fmla="*/ 7764087 w 9144000"/>
                <a:gd name="connsiteY9" fmla="*/ 17013 h 1305487"/>
                <a:gd name="connsiteX10" fmla="*/ 8661862 w 9144000"/>
                <a:gd name="connsiteY10" fmla="*/ 1305486 h 1305487"/>
                <a:gd name="connsiteX11" fmla="*/ 9144000 w 9144000"/>
                <a:gd name="connsiteY11" fmla="*/ 573966 h 1305487"/>
                <a:gd name="connsiteX0" fmla="*/ 0 w 9144000"/>
                <a:gd name="connsiteY0" fmla="*/ 657369 h 1305763"/>
                <a:gd name="connsiteX1" fmla="*/ 457200 w 9144000"/>
                <a:gd name="connsiteY1" fmla="*/ 664 h 1305763"/>
                <a:gd name="connsiteX2" fmla="*/ 1363287 w 9144000"/>
                <a:gd name="connsiteY2" fmla="*/ 1297449 h 1305763"/>
                <a:gd name="connsiteX3" fmla="*/ 2294313 w 9144000"/>
                <a:gd name="connsiteY3" fmla="*/ 8977 h 1305763"/>
                <a:gd name="connsiteX4" fmla="*/ 3217025 w 9144000"/>
                <a:gd name="connsiteY4" fmla="*/ 1297449 h 1305763"/>
                <a:gd name="connsiteX5" fmla="*/ 4123113 w 9144000"/>
                <a:gd name="connsiteY5" fmla="*/ 8977 h 1305763"/>
                <a:gd name="connsiteX6" fmla="*/ 5045825 w 9144000"/>
                <a:gd name="connsiteY6" fmla="*/ 1289137 h 1305763"/>
                <a:gd name="connsiteX7" fmla="*/ 5943600 w 9144000"/>
                <a:gd name="connsiteY7" fmla="*/ 8977 h 1305763"/>
                <a:gd name="connsiteX8" fmla="*/ 6874625 w 9144000"/>
                <a:gd name="connsiteY8" fmla="*/ 1305762 h 1305763"/>
                <a:gd name="connsiteX9" fmla="*/ 7764087 w 9144000"/>
                <a:gd name="connsiteY9" fmla="*/ 17289 h 1305763"/>
                <a:gd name="connsiteX10" fmla="*/ 8661862 w 9144000"/>
                <a:gd name="connsiteY10" fmla="*/ 1305762 h 1305763"/>
                <a:gd name="connsiteX11" fmla="*/ 9144000 w 9144000"/>
                <a:gd name="connsiteY11" fmla="*/ 574242 h 1305763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7717 h 1306111"/>
                <a:gd name="connsiteX1" fmla="*/ 457200 w 9144000"/>
                <a:gd name="connsiteY1" fmla="*/ 1012 h 1306111"/>
                <a:gd name="connsiteX2" fmla="*/ 1363287 w 9144000"/>
                <a:gd name="connsiteY2" fmla="*/ 1297797 h 1306111"/>
                <a:gd name="connsiteX3" fmla="*/ 2294313 w 9144000"/>
                <a:gd name="connsiteY3" fmla="*/ 9325 h 1306111"/>
                <a:gd name="connsiteX4" fmla="*/ 3217025 w 9144000"/>
                <a:gd name="connsiteY4" fmla="*/ 1297797 h 1306111"/>
                <a:gd name="connsiteX5" fmla="*/ 4123113 w 9144000"/>
                <a:gd name="connsiteY5" fmla="*/ 9325 h 1306111"/>
                <a:gd name="connsiteX6" fmla="*/ 5045825 w 9144000"/>
                <a:gd name="connsiteY6" fmla="*/ 1289485 h 1306111"/>
                <a:gd name="connsiteX7" fmla="*/ 5943600 w 9144000"/>
                <a:gd name="connsiteY7" fmla="*/ 9325 h 1306111"/>
                <a:gd name="connsiteX8" fmla="*/ 6874625 w 9144000"/>
                <a:gd name="connsiteY8" fmla="*/ 1306110 h 1306111"/>
                <a:gd name="connsiteX9" fmla="*/ 7764087 w 9144000"/>
                <a:gd name="connsiteY9" fmla="*/ 17637 h 1306111"/>
                <a:gd name="connsiteX10" fmla="*/ 8661862 w 9144000"/>
                <a:gd name="connsiteY10" fmla="*/ 1306110 h 1306111"/>
                <a:gd name="connsiteX11" fmla="*/ 9144000 w 9144000"/>
                <a:gd name="connsiteY11" fmla="*/ 574590 h 1306111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  <a:gd name="connsiteX0" fmla="*/ 0 w 9144000"/>
                <a:gd name="connsiteY0" fmla="*/ 656759 h 1305153"/>
                <a:gd name="connsiteX1" fmla="*/ 457200 w 9144000"/>
                <a:gd name="connsiteY1" fmla="*/ 54 h 1305153"/>
                <a:gd name="connsiteX2" fmla="*/ 1363287 w 9144000"/>
                <a:gd name="connsiteY2" fmla="*/ 1296839 h 1305153"/>
                <a:gd name="connsiteX3" fmla="*/ 2294313 w 9144000"/>
                <a:gd name="connsiteY3" fmla="*/ 8367 h 1305153"/>
                <a:gd name="connsiteX4" fmla="*/ 3217025 w 9144000"/>
                <a:gd name="connsiteY4" fmla="*/ 1296839 h 1305153"/>
                <a:gd name="connsiteX5" fmla="*/ 4123113 w 9144000"/>
                <a:gd name="connsiteY5" fmla="*/ 8367 h 1305153"/>
                <a:gd name="connsiteX6" fmla="*/ 5045825 w 9144000"/>
                <a:gd name="connsiteY6" fmla="*/ 1288527 h 1305153"/>
                <a:gd name="connsiteX7" fmla="*/ 5943600 w 9144000"/>
                <a:gd name="connsiteY7" fmla="*/ 8367 h 1305153"/>
                <a:gd name="connsiteX8" fmla="*/ 6874625 w 9144000"/>
                <a:gd name="connsiteY8" fmla="*/ 1305152 h 1305153"/>
                <a:gd name="connsiteX9" fmla="*/ 7764087 w 9144000"/>
                <a:gd name="connsiteY9" fmla="*/ 16679 h 1305153"/>
                <a:gd name="connsiteX10" fmla="*/ 8661862 w 9144000"/>
                <a:gd name="connsiteY10" fmla="*/ 1305152 h 1305153"/>
                <a:gd name="connsiteX11" fmla="*/ 9144000 w 9144000"/>
                <a:gd name="connsiteY11" fmla="*/ 573632 h 130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1305153">
                  <a:moveTo>
                    <a:pt x="0" y="656759"/>
                  </a:moveTo>
                  <a:cubicBezTo>
                    <a:pt x="23553" y="574325"/>
                    <a:pt x="229982" y="9752"/>
                    <a:pt x="457200" y="54"/>
                  </a:cubicBezTo>
                  <a:cubicBezTo>
                    <a:pt x="684418" y="-9644"/>
                    <a:pt x="1057102" y="1295454"/>
                    <a:pt x="1363287" y="1296839"/>
                  </a:cubicBezTo>
                  <a:cubicBezTo>
                    <a:pt x="1669473" y="1298225"/>
                    <a:pt x="1985357" y="8367"/>
                    <a:pt x="2294313" y="8367"/>
                  </a:cubicBezTo>
                  <a:cubicBezTo>
                    <a:pt x="2603269" y="8367"/>
                    <a:pt x="2912225" y="1296839"/>
                    <a:pt x="3217025" y="1296839"/>
                  </a:cubicBezTo>
                  <a:cubicBezTo>
                    <a:pt x="3521825" y="1296839"/>
                    <a:pt x="3818313" y="9752"/>
                    <a:pt x="4123113" y="8367"/>
                  </a:cubicBezTo>
                  <a:cubicBezTo>
                    <a:pt x="4427913" y="6982"/>
                    <a:pt x="4742411" y="1288527"/>
                    <a:pt x="5045825" y="1288527"/>
                  </a:cubicBezTo>
                  <a:cubicBezTo>
                    <a:pt x="5349239" y="1288527"/>
                    <a:pt x="5638800" y="5596"/>
                    <a:pt x="5943600" y="8367"/>
                  </a:cubicBezTo>
                  <a:cubicBezTo>
                    <a:pt x="6248400" y="11138"/>
                    <a:pt x="6571211" y="1303767"/>
                    <a:pt x="6874625" y="1305152"/>
                  </a:cubicBezTo>
                  <a:cubicBezTo>
                    <a:pt x="7178039" y="1306537"/>
                    <a:pt x="7466214" y="16679"/>
                    <a:pt x="7764087" y="16679"/>
                  </a:cubicBezTo>
                  <a:cubicBezTo>
                    <a:pt x="8061960" y="16679"/>
                    <a:pt x="8406939" y="1287142"/>
                    <a:pt x="8661862" y="1305152"/>
                  </a:cubicBezTo>
                  <a:cubicBezTo>
                    <a:pt x="8908474" y="1264974"/>
                    <a:pt x="9101052" y="644983"/>
                    <a:pt x="9144000" y="573632"/>
                  </a:cubicBezTo>
                </a:path>
              </a:pathLst>
            </a:cu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6343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Junction Conservation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759" y="1518592"/>
            <a:ext cx="8565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Every junction will have two lines with arrows (one pointing in, one pointing out) meeting a single exchange particle and all properties are conserved before/after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7C261E-05A7-4AC9-A84C-9F72A1C9E80D}"/>
              </a:ext>
            </a:extLst>
          </p:cNvPr>
          <p:cNvGrpSpPr/>
          <p:nvPr/>
        </p:nvGrpSpPr>
        <p:grpSpPr>
          <a:xfrm>
            <a:off x="571109" y="4038736"/>
            <a:ext cx="2269375" cy="0"/>
            <a:chOff x="864524" y="2502131"/>
            <a:chExt cx="2269375" cy="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218720-4B4D-4331-AB28-D31A85917C11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1413164" cy="0"/>
            </a:xfrm>
            <a:prstGeom prst="straightConnector1">
              <a:avLst/>
            </a:prstGeom>
            <a:ln w="101600">
              <a:solidFill>
                <a:schemeClr val="tx1">
                  <a:lumMod val="75000"/>
                  <a:lumOff val="2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604FF5-468B-4B82-BC46-71D198A13CDB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2269375" cy="0"/>
            </a:xfrm>
            <a:prstGeom prst="straightConnector1">
              <a:avLst/>
            </a:prstGeom>
            <a:ln w="101600" cap="rnd">
              <a:solidFill>
                <a:schemeClr val="tx1">
                  <a:lumMod val="75000"/>
                  <a:lumOff val="25000"/>
                </a:schemeClr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33E66-39E9-4D9F-8F35-EFCD0440ECDB}"/>
              </a:ext>
            </a:extLst>
          </p:cNvPr>
          <p:cNvGrpSpPr/>
          <p:nvPr/>
        </p:nvGrpSpPr>
        <p:grpSpPr>
          <a:xfrm rot="19154548">
            <a:off x="2580539" y="3301544"/>
            <a:ext cx="2269375" cy="0"/>
            <a:chOff x="864524" y="2502131"/>
            <a:chExt cx="2269375" cy="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DC20F8-38F6-490D-8A4E-81A60C924AF4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1413164" cy="0"/>
            </a:xfrm>
            <a:prstGeom prst="straightConnector1">
              <a:avLst/>
            </a:prstGeom>
            <a:ln w="101600">
              <a:solidFill>
                <a:schemeClr val="tx1">
                  <a:lumMod val="75000"/>
                  <a:lumOff val="2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607B1E8-6270-4AA6-AA86-24686F64EC36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2269375" cy="0"/>
            </a:xfrm>
            <a:prstGeom prst="straightConnector1">
              <a:avLst/>
            </a:prstGeom>
            <a:ln w="101600" cap="rnd">
              <a:solidFill>
                <a:schemeClr val="tx1">
                  <a:lumMod val="75000"/>
                  <a:lumOff val="25000"/>
                </a:schemeClr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D98A7F-D58A-485B-B193-8D8CFAF9D5D4}"/>
              </a:ext>
            </a:extLst>
          </p:cNvPr>
          <p:cNvCxnSpPr>
            <a:cxnSpLocks/>
          </p:cNvCxnSpPr>
          <p:nvPr/>
        </p:nvCxnSpPr>
        <p:spPr>
          <a:xfrm>
            <a:off x="2855724" y="4038736"/>
            <a:ext cx="1619880" cy="1078126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3F4B6E-0E7D-4DE8-BC1B-E14012301981}"/>
                  </a:ext>
                </a:extLst>
              </p:cNvPr>
              <p:cNvSpPr/>
              <p:nvPr/>
            </p:nvSpPr>
            <p:spPr>
              <a:xfrm>
                <a:off x="3109005" y="4812434"/>
                <a:ext cx="11133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3F4B6E-0E7D-4DE8-BC1B-E14012301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005" y="4812434"/>
                <a:ext cx="111331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F3F3B8-9E6B-42FC-89D7-99B820E633E8}"/>
                  </a:ext>
                </a:extLst>
              </p:cNvPr>
              <p:cNvSpPr/>
              <p:nvPr/>
            </p:nvSpPr>
            <p:spPr>
              <a:xfrm>
                <a:off x="755162" y="3227094"/>
                <a:ext cx="78515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F3F3B8-9E6B-42FC-89D7-99B820E63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2" y="3227094"/>
                <a:ext cx="78515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647F73-3B90-4667-BB11-7C2F76E28031}"/>
                  </a:ext>
                </a:extLst>
              </p:cNvPr>
              <p:cNvSpPr/>
              <p:nvPr/>
            </p:nvSpPr>
            <p:spPr>
              <a:xfrm>
                <a:off x="3374119" y="2444304"/>
                <a:ext cx="8763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647F73-3B90-4667-BB11-7C2F76E28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119" y="2444304"/>
                <a:ext cx="87633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91811C6-191E-492D-B1F4-92D352A6C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95617"/>
              </p:ext>
            </p:extLst>
          </p:nvPr>
        </p:nvGraphicFramePr>
        <p:xfrm>
          <a:off x="5076930" y="3551042"/>
          <a:ext cx="2121094" cy="137160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389574">
                  <a:extLst>
                    <a:ext uri="{9D8B030D-6E8A-4147-A177-3AD203B41FA5}">
                      <a16:colId xmlns:a16="http://schemas.microsoft.com/office/drawing/2014/main" val="80898809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65562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Baryon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1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Lepton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78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58888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99516C-0CF8-475C-8170-E027642F2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5211"/>
              </p:ext>
            </p:extLst>
          </p:nvPr>
        </p:nvGraphicFramePr>
        <p:xfrm>
          <a:off x="7406395" y="3551164"/>
          <a:ext cx="1463040" cy="13716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15207972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66703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12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7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675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74691B-2F40-4D9A-8CAB-9D86DDA03F1E}"/>
                  </a:ext>
                </a:extLst>
              </p:cNvPr>
              <p:cNvSpPr/>
              <p:nvPr/>
            </p:nvSpPr>
            <p:spPr>
              <a:xfrm>
                <a:off x="6518842" y="2952918"/>
                <a:ext cx="6064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74691B-2F40-4D9A-8CAB-9D86DDA03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842" y="2952918"/>
                <a:ext cx="60644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52A707-1E74-4532-B4C8-1CC1B60774AC}"/>
                  </a:ext>
                </a:extLst>
              </p:cNvPr>
              <p:cNvSpPr/>
              <p:nvPr/>
            </p:nvSpPr>
            <p:spPr>
              <a:xfrm>
                <a:off x="7450632" y="3027268"/>
                <a:ext cx="66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52A707-1E74-4532-B4C8-1CC1B6077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32" y="3027268"/>
                <a:ext cx="66928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F7A4EC8-850D-4905-9144-0854ED9FEC5E}"/>
                  </a:ext>
                </a:extLst>
              </p:cNvPr>
              <p:cNvSpPr/>
              <p:nvPr/>
            </p:nvSpPr>
            <p:spPr>
              <a:xfrm>
                <a:off x="8128528" y="3076003"/>
                <a:ext cx="740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F7A4EC8-850D-4905-9144-0854ED9FE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28" y="3076003"/>
                <a:ext cx="74090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235E82-ED73-417A-9424-F56EA6D63D5B}"/>
              </a:ext>
            </a:extLst>
          </p:cNvPr>
          <p:cNvCxnSpPr>
            <a:cxnSpLocks/>
          </p:cNvCxnSpPr>
          <p:nvPr/>
        </p:nvCxnSpPr>
        <p:spPr>
          <a:xfrm>
            <a:off x="903589" y="5760527"/>
            <a:ext cx="326898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B3799B6-8C55-449E-8F98-1B15B2D4AABB}"/>
              </a:ext>
            </a:extLst>
          </p:cNvPr>
          <p:cNvSpPr txBox="1"/>
          <p:nvPr/>
        </p:nvSpPr>
        <p:spPr>
          <a:xfrm>
            <a:off x="2087447" y="5865691"/>
            <a:ext cx="101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ontserrat" panose="00000500000000000000" pitchFamily="50" charset="0"/>
              </a:rPr>
              <a:t>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5B39E1-8EC9-4331-A2B8-4A3A7F761A4B}"/>
              </a:ext>
            </a:extLst>
          </p:cNvPr>
          <p:cNvSpPr txBox="1"/>
          <p:nvPr/>
        </p:nvSpPr>
        <p:spPr>
          <a:xfrm>
            <a:off x="6615031" y="3554920"/>
            <a:ext cx="431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72E99C-B9F2-40EB-8CC0-652554393E64}"/>
              </a:ext>
            </a:extLst>
          </p:cNvPr>
          <p:cNvSpPr txBox="1"/>
          <p:nvPr/>
        </p:nvSpPr>
        <p:spPr>
          <a:xfrm>
            <a:off x="7554640" y="3550488"/>
            <a:ext cx="431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E4CE2F-12E3-45DF-B378-927515AE67CC}"/>
              </a:ext>
            </a:extLst>
          </p:cNvPr>
          <p:cNvSpPr txBox="1"/>
          <p:nvPr/>
        </p:nvSpPr>
        <p:spPr>
          <a:xfrm>
            <a:off x="8287214" y="3554920"/>
            <a:ext cx="431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9D9E41-0624-4450-ADF5-EB16E464A421}"/>
              </a:ext>
            </a:extLst>
          </p:cNvPr>
          <p:cNvSpPr txBox="1"/>
          <p:nvPr/>
        </p:nvSpPr>
        <p:spPr>
          <a:xfrm>
            <a:off x="8287214" y="4012153"/>
            <a:ext cx="431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j-lt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023A52-6279-4DC5-9C13-C3FF34C1FA28}"/>
              </a:ext>
            </a:extLst>
          </p:cNvPr>
          <p:cNvSpPr txBox="1"/>
          <p:nvPr/>
        </p:nvSpPr>
        <p:spPr>
          <a:xfrm>
            <a:off x="7560988" y="4005809"/>
            <a:ext cx="431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j-lt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80DBC3-23C0-4E0C-9A0B-AF7DCD3B9377}"/>
              </a:ext>
            </a:extLst>
          </p:cNvPr>
          <p:cNvSpPr txBox="1"/>
          <p:nvPr/>
        </p:nvSpPr>
        <p:spPr>
          <a:xfrm>
            <a:off x="6587046" y="4005808"/>
            <a:ext cx="487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j-lt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8153C5-D3A8-43BF-84D5-3BCA0456F789}"/>
              </a:ext>
            </a:extLst>
          </p:cNvPr>
          <p:cNvSpPr txBox="1"/>
          <p:nvPr/>
        </p:nvSpPr>
        <p:spPr>
          <a:xfrm>
            <a:off x="6587046" y="4464225"/>
            <a:ext cx="487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+mj-lt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9F1421-97E9-4E67-B7FF-8F59FBD814C7}"/>
              </a:ext>
            </a:extLst>
          </p:cNvPr>
          <p:cNvSpPr txBox="1"/>
          <p:nvPr/>
        </p:nvSpPr>
        <p:spPr>
          <a:xfrm>
            <a:off x="7526654" y="4453121"/>
            <a:ext cx="487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+mj-lt"/>
              </a:rPr>
              <a:t>-1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49EFB-7E38-4F06-B2BC-40D6F4EBA51E}"/>
              </a:ext>
            </a:extLst>
          </p:cNvPr>
          <p:cNvSpPr txBox="1"/>
          <p:nvPr/>
        </p:nvSpPr>
        <p:spPr>
          <a:xfrm>
            <a:off x="8217932" y="4473818"/>
            <a:ext cx="572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+mj-lt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250655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Beta-Negative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087" y="1401150"/>
                <a:ext cx="37088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7" y="1401150"/>
                <a:ext cx="370889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6177E2-89DC-4C2F-8AEF-7C09ADC6E38F}"/>
              </a:ext>
            </a:extLst>
          </p:cNvPr>
          <p:cNvCxnSpPr>
            <a:cxnSpLocks/>
          </p:cNvCxnSpPr>
          <p:nvPr/>
        </p:nvCxnSpPr>
        <p:spPr>
          <a:xfrm>
            <a:off x="1378857" y="5943242"/>
            <a:ext cx="7431313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ECCC23-9617-49FE-B22A-D83C06AE8E36}"/>
              </a:ext>
            </a:extLst>
          </p:cNvPr>
          <p:cNvSpPr txBox="1"/>
          <p:nvPr/>
        </p:nvSpPr>
        <p:spPr>
          <a:xfrm>
            <a:off x="159820" y="5652604"/>
            <a:ext cx="1149293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Time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C6E996-05F7-4DC3-90FB-31671DFB1FDA}"/>
              </a:ext>
            </a:extLst>
          </p:cNvPr>
          <p:cNvGrpSpPr/>
          <p:nvPr/>
        </p:nvGrpSpPr>
        <p:grpSpPr>
          <a:xfrm>
            <a:off x="1353955" y="3597454"/>
            <a:ext cx="2269375" cy="0"/>
            <a:chOff x="864524" y="2502131"/>
            <a:chExt cx="2269375" cy="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C44A11F-713E-46E0-8908-8BAD29A54094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1413164" cy="0"/>
            </a:xfrm>
            <a:prstGeom prst="straightConnector1">
              <a:avLst/>
            </a:prstGeom>
            <a:ln w="101600">
              <a:solidFill>
                <a:schemeClr val="tx1">
                  <a:lumMod val="75000"/>
                  <a:lumOff val="2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161871-6068-4A47-96E8-4749E3897AB7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2269375" cy="0"/>
            </a:xfrm>
            <a:prstGeom prst="straightConnector1">
              <a:avLst/>
            </a:prstGeom>
            <a:ln w="101600" cap="rnd">
              <a:solidFill>
                <a:schemeClr val="tx1">
                  <a:lumMod val="75000"/>
                  <a:lumOff val="25000"/>
                </a:schemeClr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C95852-FCE3-492F-9F2A-039435219AE0}"/>
              </a:ext>
            </a:extLst>
          </p:cNvPr>
          <p:cNvCxnSpPr>
            <a:cxnSpLocks/>
          </p:cNvCxnSpPr>
          <p:nvPr/>
        </p:nvCxnSpPr>
        <p:spPr>
          <a:xfrm>
            <a:off x="3583887" y="3610252"/>
            <a:ext cx="1619880" cy="1078126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BA1F23-D6F0-4244-B2DD-7E9A5FE511F4}"/>
                  </a:ext>
                </a:extLst>
              </p:cNvPr>
              <p:cNvSpPr/>
              <p:nvPr/>
            </p:nvSpPr>
            <p:spPr>
              <a:xfrm>
                <a:off x="1758626" y="2910350"/>
                <a:ext cx="6038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BA1F23-D6F0-4244-B2DD-7E9A5FE51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26" y="2910350"/>
                <a:ext cx="60382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D744740-7D21-4974-A8C2-4A60D274634E}"/>
              </a:ext>
            </a:extLst>
          </p:cNvPr>
          <p:cNvGrpSpPr/>
          <p:nvPr/>
        </p:nvGrpSpPr>
        <p:grpSpPr>
          <a:xfrm>
            <a:off x="3521878" y="2292696"/>
            <a:ext cx="2269375" cy="835781"/>
            <a:chOff x="3521878" y="2292696"/>
            <a:chExt cx="2269375" cy="83578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4C3FAF-C240-4B40-95F7-919817E0D3AB}"/>
                </a:ext>
              </a:extLst>
            </p:cNvPr>
            <p:cNvGrpSpPr/>
            <p:nvPr/>
          </p:nvGrpSpPr>
          <p:grpSpPr>
            <a:xfrm rot="20135223">
              <a:off x="3521878" y="3128477"/>
              <a:ext cx="2269375" cy="0"/>
              <a:chOff x="864524" y="2502131"/>
              <a:chExt cx="2269375" cy="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2635CF2-AEBF-4214-8787-BBA57F0C9B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1413164" cy="0"/>
              </a:xfrm>
              <a:prstGeom prst="straightConnector1">
                <a:avLst/>
              </a:prstGeom>
              <a:ln w="101600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35BF2E2-E89A-42F1-B26C-8180459A8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101600" cap="rnd">
                <a:solidFill>
                  <a:schemeClr val="tx1">
                    <a:lumMod val="75000"/>
                    <a:lumOff val="2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B3AB2EB-4E9A-442C-BDCE-E7D0E58A1E76}"/>
                    </a:ext>
                  </a:extLst>
                </p:cNvPr>
                <p:cNvSpPr/>
                <p:nvPr/>
              </p:nvSpPr>
              <p:spPr>
                <a:xfrm>
                  <a:off x="4572000" y="2292696"/>
                  <a:ext cx="60382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B3AB2EB-4E9A-442C-BDCE-E7D0E58A1E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292696"/>
                  <a:ext cx="60382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D51F2C-1A50-4A03-B133-EE0CCD10AE67}"/>
              </a:ext>
            </a:extLst>
          </p:cNvPr>
          <p:cNvGrpSpPr/>
          <p:nvPr/>
        </p:nvGrpSpPr>
        <p:grpSpPr>
          <a:xfrm>
            <a:off x="5095704" y="3492897"/>
            <a:ext cx="1783818" cy="790324"/>
            <a:chOff x="5095704" y="3492897"/>
            <a:chExt cx="1783818" cy="7903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250EFB-59A6-4B0B-8CAC-2D6632D20156}"/>
                </a:ext>
              </a:extLst>
            </p:cNvPr>
            <p:cNvGrpSpPr/>
            <p:nvPr/>
          </p:nvGrpSpPr>
          <p:grpSpPr>
            <a:xfrm rot="19800000">
              <a:off x="5095704" y="4237502"/>
              <a:ext cx="1783818" cy="45719"/>
              <a:chOff x="864524" y="2502131"/>
              <a:chExt cx="2269375" cy="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7A9C0E3-AB47-4287-A2BE-AE8A578B88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1413164" cy="0"/>
              </a:xfrm>
              <a:prstGeom prst="straightConnector1">
                <a:avLst/>
              </a:prstGeom>
              <a:ln w="101600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0462A29-7B2B-4A08-B47B-A65911B9D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101600" cap="rnd">
                <a:solidFill>
                  <a:schemeClr val="tx1">
                    <a:lumMod val="75000"/>
                    <a:lumOff val="2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CA65A-2AA3-48AC-B1B4-826D66BE5192}"/>
                    </a:ext>
                  </a:extLst>
                </p:cNvPr>
                <p:cNvSpPr/>
                <p:nvPr/>
              </p:nvSpPr>
              <p:spPr>
                <a:xfrm>
                  <a:off x="5747370" y="3492897"/>
                  <a:ext cx="87633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CA65A-2AA3-48AC-B1B4-826D66BE51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7370" y="3492897"/>
                  <a:ext cx="876330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404BCB-9DA8-41E9-8B7F-E614EBE47128}"/>
              </a:ext>
            </a:extLst>
          </p:cNvPr>
          <p:cNvGrpSpPr/>
          <p:nvPr/>
        </p:nvGrpSpPr>
        <p:grpSpPr>
          <a:xfrm>
            <a:off x="5099716" y="4737003"/>
            <a:ext cx="1954666" cy="707886"/>
            <a:chOff x="5099716" y="4737003"/>
            <a:chExt cx="1954666" cy="7078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E92735-B762-4A05-9382-6AC67EB91B90}"/>
                </a:ext>
              </a:extLst>
            </p:cNvPr>
            <p:cNvGrpSpPr/>
            <p:nvPr/>
          </p:nvGrpSpPr>
          <p:grpSpPr>
            <a:xfrm rot="12590885">
              <a:off x="5099716" y="5075164"/>
              <a:ext cx="1783818" cy="57315"/>
              <a:chOff x="864524" y="2502131"/>
              <a:chExt cx="2269375" cy="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859CFDB-C52E-47DC-B3FF-6AF0ABF23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1413164" cy="0"/>
              </a:xfrm>
              <a:prstGeom prst="straightConnector1">
                <a:avLst/>
              </a:prstGeom>
              <a:ln w="101600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9F9EE7F-785D-4B18-9F7D-2368D3920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101600" cap="rnd">
                <a:solidFill>
                  <a:schemeClr val="tx1">
                    <a:lumMod val="75000"/>
                    <a:lumOff val="2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30729E1-6028-4A50-B8BC-828AC4D98F43}"/>
                    </a:ext>
                  </a:extLst>
                </p:cNvPr>
                <p:cNvSpPr/>
                <p:nvPr/>
              </p:nvSpPr>
              <p:spPr>
                <a:xfrm>
                  <a:off x="6269231" y="4737003"/>
                  <a:ext cx="78515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30729E1-6028-4A50-B8BC-828AC4D98F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231" y="4737003"/>
                  <a:ext cx="785151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2382960-D3D5-4A7C-AC20-EB943E660A54}"/>
                  </a:ext>
                </a:extLst>
              </p:cNvPr>
              <p:cNvSpPr/>
              <p:nvPr/>
            </p:nvSpPr>
            <p:spPr>
              <a:xfrm>
                <a:off x="3603343" y="4181530"/>
                <a:ext cx="11133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2382960-D3D5-4A7C-AC20-EB943E66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43" y="4181530"/>
                <a:ext cx="111331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Image result for beta minus decay feynman diagram">
            <a:extLst>
              <a:ext uri="{FF2B5EF4-FFF2-40B4-BE49-F238E27FC236}">
                <a16:creationId xmlns:a16="http://schemas.microsoft.com/office/drawing/2014/main" id="{75588979-4B71-40F7-B7A7-C3AECD17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73" y="1522509"/>
            <a:ext cx="2523340" cy="179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69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Beta-Positive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087" y="1401150"/>
                <a:ext cx="37089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7" y="1401150"/>
                <a:ext cx="370890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6177E2-89DC-4C2F-8AEF-7C09ADC6E38F}"/>
              </a:ext>
            </a:extLst>
          </p:cNvPr>
          <p:cNvCxnSpPr>
            <a:cxnSpLocks/>
          </p:cNvCxnSpPr>
          <p:nvPr/>
        </p:nvCxnSpPr>
        <p:spPr>
          <a:xfrm>
            <a:off x="1378857" y="5943242"/>
            <a:ext cx="7431313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ECCC23-9617-49FE-B22A-D83C06AE8E36}"/>
              </a:ext>
            </a:extLst>
          </p:cNvPr>
          <p:cNvSpPr txBox="1"/>
          <p:nvPr/>
        </p:nvSpPr>
        <p:spPr>
          <a:xfrm>
            <a:off x="159820" y="5652604"/>
            <a:ext cx="1149293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Time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C6E996-05F7-4DC3-90FB-31671DFB1FDA}"/>
              </a:ext>
            </a:extLst>
          </p:cNvPr>
          <p:cNvGrpSpPr/>
          <p:nvPr/>
        </p:nvGrpSpPr>
        <p:grpSpPr>
          <a:xfrm>
            <a:off x="1353955" y="3597454"/>
            <a:ext cx="2269375" cy="0"/>
            <a:chOff x="864524" y="2502131"/>
            <a:chExt cx="2269375" cy="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C44A11F-713E-46E0-8908-8BAD29A54094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1413164" cy="0"/>
            </a:xfrm>
            <a:prstGeom prst="straightConnector1">
              <a:avLst/>
            </a:prstGeom>
            <a:ln w="101600">
              <a:solidFill>
                <a:schemeClr val="tx1">
                  <a:lumMod val="75000"/>
                  <a:lumOff val="2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161871-6068-4A47-96E8-4749E3897AB7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2269375" cy="0"/>
            </a:xfrm>
            <a:prstGeom prst="straightConnector1">
              <a:avLst/>
            </a:prstGeom>
            <a:ln w="101600" cap="rnd">
              <a:solidFill>
                <a:schemeClr val="tx1">
                  <a:lumMod val="75000"/>
                  <a:lumOff val="25000"/>
                </a:schemeClr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C95852-FCE3-492F-9F2A-039435219AE0}"/>
              </a:ext>
            </a:extLst>
          </p:cNvPr>
          <p:cNvCxnSpPr>
            <a:cxnSpLocks/>
          </p:cNvCxnSpPr>
          <p:nvPr/>
        </p:nvCxnSpPr>
        <p:spPr>
          <a:xfrm>
            <a:off x="3583887" y="3610252"/>
            <a:ext cx="1619880" cy="1078126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BA1F23-D6F0-4244-B2DD-7E9A5FE511F4}"/>
                  </a:ext>
                </a:extLst>
              </p:cNvPr>
              <p:cNvSpPr/>
              <p:nvPr/>
            </p:nvSpPr>
            <p:spPr>
              <a:xfrm>
                <a:off x="1831295" y="2835653"/>
                <a:ext cx="6038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BA1F23-D6F0-4244-B2DD-7E9A5FE51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295" y="2835653"/>
                <a:ext cx="60382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163E2EF-925F-4FDC-A7E9-D9429532AD3C}"/>
              </a:ext>
            </a:extLst>
          </p:cNvPr>
          <p:cNvGrpSpPr/>
          <p:nvPr/>
        </p:nvGrpSpPr>
        <p:grpSpPr>
          <a:xfrm>
            <a:off x="3521878" y="2404344"/>
            <a:ext cx="2269375" cy="724133"/>
            <a:chOff x="3521878" y="2404344"/>
            <a:chExt cx="2269375" cy="7241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4C3FAF-C240-4B40-95F7-919817E0D3AB}"/>
                </a:ext>
              </a:extLst>
            </p:cNvPr>
            <p:cNvGrpSpPr/>
            <p:nvPr/>
          </p:nvGrpSpPr>
          <p:grpSpPr>
            <a:xfrm rot="20135223">
              <a:off x="3521878" y="3128477"/>
              <a:ext cx="2269375" cy="0"/>
              <a:chOff x="864524" y="2502131"/>
              <a:chExt cx="2269375" cy="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2635CF2-AEBF-4214-8787-BBA57F0C9B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1413164" cy="0"/>
              </a:xfrm>
              <a:prstGeom prst="straightConnector1">
                <a:avLst/>
              </a:prstGeom>
              <a:ln w="101600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35BF2E2-E89A-42F1-B26C-8180459A8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101600" cap="rnd">
                <a:solidFill>
                  <a:schemeClr val="tx1">
                    <a:lumMod val="75000"/>
                    <a:lumOff val="2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B3AB2EB-4E9A-442C-BDCE-E7D0E58A1E76}"/>
                    </a:ext>
                  </a:extLst>
                </p:cNvPr>
                <p:cNvSpPr/>
                <p:nvPr/>
              </p:nvSpPr>
              <p:spPr>
                <a:xfrm>
                  <a:off x="4414751" y="2404344"/>
                  <a:ext cx="60382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B3AB2EB-4E9A-442C-BDCE-E7D0E58A1E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4751" y="2404344"/>
                  <a:ext cx="60382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930519-FB60-4C92-9D96-0E568B430423}"/>
              </a:ext>
            </a:extLst>
          </p:cNvPr>
          <p:cNvGrpSpPr/>
          <p:nvPr/>
        </p:nvGrpSpPr>
        <p:grpSpPr>
          <a:xfrm>
            <a:off x="5095704" y="3507531"/>
            <a:ext cx="1783818" cy="775690"/>
            <a:chOff x="5095704" y="3507531"/>
            <a:chExt cx="1783818" cy="77569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250EFB-59A6-4B0B-8CAC-2D6632D20156}"/>
                </a:ext>
              </a:extLst>
            </p:cNvPr>
            <p:cNvGrpSpPr/>
            <p:nvPr/>
          </p:nvGrpSpPr>
          <p:grpSpPr>
            <a:xfrm rot="9173420">
              <a:off x="5095704" y="4237502"/>
              <a:ext cx="1783818" cy="45719"/>
              <a:chOff x="864524" y="2502131"/>
              <a:chExt cx="2269375" cy="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7A9C0E3-AB47-4287-A2BE-AE8A578B88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1413164" cy="0"/>
              </a:xfrm>
              <a:prstGeom prst="straightConnector1">
                <a:avLst/>
              </a:prstGeom>
              <a:ln w="101600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0462A29-7B2B-4A08-B47B-A65911B9D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101600" cap="rnd">
                <a:solidFill>
                  <a:schemeClr val="tx1">
                    <a:lumMod val="75000"/>
                    <a:lumOff val="2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CA65A-2AA3-48AC-B1B4-826D66BE5192}"/>
                    </a:ext>
                  </a:extLst>
                </p:cNvPr>
                <p:cNvSpPr/>
                <p:nvPr/>
              </p:nvSpPr>
              <p:spPr>
                <a:xfrm>
                  <a:off x="5621813" y="3507531"/>
                  <a:ext cx="87632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CA65A-2AA3-48AC-B1B4-826D66BE51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813" y="3507531"/>
                  <a:ext cx="876329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5EACB7-50F7-418D-BBD9-9D7FD4347246}"/>
              </a:ext>
            </a:extLst>
          </p:cNvPr>
          <p:cNvGrpSpPr/>
          <p:nvPr/>
        </p:nvGrpSpPr>
        <p:grpSpPr>
          <a:xfrm>
            <a:off x="5099716" y="4511692"/>
            <a:ext cx="1783818" cy="707886"/>
            <a:chOff x="5099716" y="4511692"/>
            <a:chExt cx="1783818" cy="7078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E92735-B762-4A05-9382-6AC67EB91B90}"/>
                </a:ext>
              </a:extLst>
            </p:cNvPr>
            <p:cNvGrpSpPr/>
            <p:nvPr/>
          </p:nvGrpSpPr>
          <p:grpSpPr>
            <a:xfrm rot="1554945">
              <a:off x="5099716" y="5075164"/>
              <a:ext cx="1783818" cy="57315"/>
              <a:chOff x="864524" y="2502131"/>
              <a:chExt cx="2269375" cy="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859CFDB-C52E-47DC-B3FF-6AF0ABF23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1413164" cy="0"/>
              </a:xfrm>
              <a:prstGeom prst="straightConnector1">
                <a:avLst/>
              </a:prstGeom>
              <a:ln w="101600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9F9EE7F-785D-4B18-9F7D-2368D3920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524" y="2502131"/>
                <a:ext cx="2269375" cy="0"/>
              </a:xfrm>
              <a:prstGeom prst="straightConnector1">
                <a:avLst/>
              </a:prstGeom>
              <a:ln w="101600" cap="rnd">
                <a:solidFill>
                  <a:schemeClr val="tx1">
                    <a:lumMod val="75000"/>
                    <a:lumOff val="25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30729E1-6028-4A50-B8BC-828AC4D98F43}"/>
                    </a:ext>
                  </a:extLst>
                </p:cNvPr>
                <p:cNvSpPr/>
                <p:nvPr/>
              </p:nvSpPr>
              <p:spPr>
                <a:xfrm>
                  <a:off x="5998030" y="4511692"/>
                  <a:ext cx="78515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30729E1-6028-4A50-B8BC-828AC4D98F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030" y="4511692"/>
                  <a:ext cx="785151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2382960-D3D5-4A7C-AC20-EB943E660A54}"/>
                  </a:ext>
                </a:extLst>
              </p:cNvPr>
              <p:cNvSpPr/>
              <p:nvPr/>
            </p:nvSpPr>
            <p:spPr>
              <a:xfrm>
                <a:off x="3603343" y="4181530"/>
                <a:ext cx="11133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2382960-D3D5-4A7C-AC20-EB943E66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43" y="4181530"/>
                <a:ext cx="111331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" descr="Image result for beta positive decay feynman diagram">
            <a:extLst>
              <a:ext uri="{FF2B5EF4-FFF2-40B4-BE49-F238E27FC236}">
                <a16:creationId xmlns:a16="http://schemas.microsoft.com/office/drawing/2014/main" id="{D8734FD5-9AE3-4005-BE97-70D78FD5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5417"/>
            <a:ext cx="2537113" cy="19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11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9" y="1428750"/>
            <a:ext cx="7717027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47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Standard Model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Image result for standard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67" y="1531726"/>
            <a:ext cx="2546008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222AAAE-B3CB-4868-A37B-BE684C64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0" y="1531726"/>
            <a:ext cx="5013728" cy="47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48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 Hadron Collider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inspirehep.net/record/823897/files/figures_chapter_2_fig2_02-lhc_accel_cpl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57"/>
          <a:stretch/>
        </p:blipFill>
        <p:spPr bwMode="auto">
          <a:xfrm>
            <a:off x="3691882" y="1488864"/>
            <a:ext cx="4940942" cy="35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8" y="3364185"/>
            <a:ext cx="4392645" cy="28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h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8" y="1531726"/>
            <a:ext cx="2682783" cy="17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90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 Hadron Collider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7607" b="12651"/>
          <a:stretch/>
        </p:blipFill>
        <p:spPr>
          <a:xfrm>
            <a:off x="-16960" y="1151586"/>
            <a:ext cx="9160960" cy="512452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14320" y="1395843"/>
            <a:ext cx="4636008" cy="463600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C0088C-C189-4230-A3F1-F98B6EB1191E}"/>
              </a:ext>
            </a:extLst>
          </p:cNvPr>
          <p:cNvGrpSpPr/>
          <p:nvPr/>
        </p:nvGrpSpPr>
        <p:grpSpPr>
          <a:xfrm>
            <a:off x="2814320" y="3713847"/>
            <a:ext cx="4636008" cy="461665"/>
            <a:chOff x="2814320" y="3713847"/>
            <a:chExt cx="4636008" cy="461665"/>
          </a:xfrm>
        </p:grpSpPr>
        <p:cxnSp>
          <p:nvCxnSpPr>
            <p:cNvPr id="14" name="Straight Arrow Connector 13"/>
            <p:cNvCxnSpPr>
              <a:stCxn id="4" idx="2"/>
              <a:endCxn id="4" idx="6"/>
            </p:cNvCxnSpPr>
            <p:nvPr/>
          </p:nvCxnSpPr>
          <p:spPr>
            <a:xfrm>
              <a:off x="2814320" y="3713847"/>
              <a:ext cx="4636008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40580" y="3713847"/>
              <a:ext cx="1443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Trebuchet MS" panose="020B0603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5.4 miles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369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Higgs Boson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The graph that made 5000 physicists very happ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6" y="1481938"/>
            <a:ext cx="4023393" cy="30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higgs bo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9" y="3786304"/>
            <a:ext cx="3832225" cy="23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higgs bo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9" y="1531726"/>
            <a:ext cx="3803652" cy="202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higgs bo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4" y="4689194"/>
            <a:ext cx="3730625" cy="14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3A3DCF-EC2A-425B-9A53-7708CF37A6D5}"/>
              </a:ext>
            </a:extLst>
          </p:cNvPr>
          <p:cNvGrpSpPr/>
          <p:nvPr/>
        </p:nvGrpSpPr>
        <p:grpSpPr>
          <a:xfrm>
            <a:off x="2089369" y="2076418"/>
            <a:ext cx="1467068" cy="735793"/>
            <a:chOff x="2089369" y="2076418"/>
            <a:chExt cx="1467068" cy="73579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33A7F2F-D985-4885-B950-6165C4D7D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7155" y="2406770"/>
              <a:ext cx="284671" cy="40544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B45A07-CAEB-4728-B4E5-AE79BCFD56A9}"/>
                </a:ext>
              </a:extLst>
            </p:cNvPr>
            <p:cNvSpPr txBox="1"/>
            <p:nvPr/>
          </p:nvSpPr>
          <p:spPr>
            <a:xfrm>
              <a:off x="2089369" y="2076418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Higgs Boson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670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Feynman Diagrams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59" y="1518592"/>
            <a:ext cx="856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Useful to represent, analyze, and predict particle interactions</a:t>
            </a:r>
          </a:p>
        </p:txBody>
      </p:sp>
      <p:pic>
        <p:nvPicPr>
          <p:cNvPr id="3076" name="Picture 4" descr="Image result for feynma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15" y="2100830"/>
            <a:ext cx="6499564" cy="40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36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Feynman Diagrams are like Comics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1085A3-73E9-450E-903A-E05CBC70C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22598" r="75000" b="31490"/>
          <a:stretch/>
        </p:blipFill>
        <p:spPr bwMode="auto">
          <a:xfrm>
            <a:off x="331402" y="1450395"/>
            <a:ext cx="1743725" cy="23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9FA5D6-417A-4A78-AD2D-579C270C5018}"/>
              </a:ext>
            </a:extLst>
          </p:cNvPr>
          <p:cNvSpPr txBox="1"/>
          <p:nvPr/>
        </p:nvSpPr>
        <p:spPr>
          <a:xfrm>
            <a:off x="578024" y="3775524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Set 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5235FF-3EEA-49AC-A927-B4DF7149F07F}"/>
              </a:ext>
            </a:extLst>
          </p:cNvPr>
          <p:cNvSpPr txBox="1"/>
          <p:nvPr/>
        </p:nvSpPr>
        <p:spPr>
          <a:xfrm>
            <a:off x="2396840" y="380468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2FCE5-319A-4872-944F-D2BEF677C108}"/>
              </a:ext>
            </a:extLst>
          </p:cNvPr>
          <p:cNvSpPr txBox="1"/>
          <p:nvPr/>
        </p:nvSpPr>
        <p:spPr>
          <a:xfrm>
            <a:off x="4116287" y="3804686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784E36-FCA8-475C-8C91-3B923E484328}"/>
              </a:ext>
            </a:extLst>
          </p:cNvPr>
          <p:cNvGrpSpPr/>
          <p:nvPr/>
        </p:nvGrpSpPr>
        <p:grpSpPr>
          <a:xfrm>
            <a:off x="380305" y="4430683"/>
            <a:ext cx="1645920" cy="1728639"/>
            <a:chOff x="380305" y="4430683"/>
            <a:chExt cx="1645920" cy="17286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6669EA-D17D-4C25-AADC-2B184B0D7FF9}"/>
                </a:ext>
              </a:extLst>
            </p:cNvPr>
            <p:cNvSpPr/>
            <p:nvPr/>
          </p:nvSpPr>
          <p:spPr>
            <a:xfrm>
              <a:off x="380305" y="4430683"/>
              <a:ext cx="1645920" cy="17286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6A2533-F63D-4EB5-9364-6CFDB8DF3855}"/>
                </a:ext>
              </a:extLst>
            </p:cNvPr>
            <p:cNvSpPr/>
            <p:nvPr/>
          </p:nvSpPr>
          <p:spPr>
            <a:xfrm>
              <a:off x="556952" y="5145373"/>
              <a:ext cx="299258" cy="2992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Montserrat" panose="00000500000000000000" pitchFamily="50" charset="0"/>
                  <a:ea typeface="Ebrima" panose="02000000000000000000" pitchFamily="2" charset="0"/>
                  <a:cs typeface="Ebrima" panose="02000000000000000000" pitchFamily="2" charset="0"/>
                </a:rPr>
                <a:t>e</a:t>
              </a:r>
              <a:r>
                <a:rPr lang="en-US" sz="1600" baseline="30000" dirty="0">
                  <a:latin typeface="Montserrat" panose="00000500000000000000" pitchFamily="50" charset="0"/>
                  <a:ea typeface="Ebrima" panose="02000000000000000000" pitchFamily="2" charset="0"/>
                  <a:cs typeface="Ebrima" panose="02000000000000000000" pitchFamily="2" charset="0"/>
                </a:rPr>
                <a:t>-</a:t>
              </a:r>
              <a:endParaRPr lang="en-US" sz="1600" dirty="0"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E0DC06E-4133-410C-A867-34653FE2FD5B}"/>
                </a:ext>
              </a:extLst>
            </p:cNvPr>
            <p:cNvSpPr/>
            <p:nvPr/>
          </p:nvSpPr>
          <p:spPr>
            <a:xfrm>
              <a:off x="1547182" y="5153481"/>
              <a:ext cx="299258" cy="299258"/>
            </a:xfrm>
            <a:prstGeom prst="ellipse">
              <a:avLst/>
            </a:prstGeom>
            <a:solidFill>
              <a:srgbClr val="FF6161"/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Montserrat" panose="00000500000000000000" pitchFamily="50" charset="0"/>
                  <a:ea typeface="Ebrima" panose="02000000000000000000" pitchFamily="2" charset="0"/>
                  <a:cs typeface="Ebrima" panose="02000000000000000000" pitchFamily="2" charset="0"/>
                </a:rPr>
                <a:t>e</a:t>
              </a:r>
              <a:r>
                <a:rPr lang="en-US" sz="1600" baseline="30000" dirty="0">
                  <a:latin typeface="Montserrat" panose="00000500000000000000" pitchFamily="50" charset="0"/>
                  <a:ea typeface="Ebrima" panose="02000000000000000000" pitchFamily="2" charset="0"/>
                  <a:cs typeface="Ebrima" panose="02000000000000000000" pitchFamily="2" charset="0"/>
                </a:rPr>
                <a:t>+</a:t>
              </a:r>
              <a:endParaRPr lang="en-US" sz="1600" dirty="0">
                <a:latin typeface="Montserrat" panose="00000500000000000000" pitchFamily="50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4C6812B-6017-47AE-B8EA-C72C568C347F}"/>
                </a:ext>
              </a:extLst>
            </p:cNvPr>
            <p:cNvCxnSpPr>
              <a:stCxn id="18" idx="6"/>
            </p:cNvCxnSpPr>
            <p:nvPr/>
          </p:nvCxnSpPr>
          <p:spPr>
            <a:xfrm>
              <a:off x="856209" y="5295002"/>
              <a:ext cx="219456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116DD7-FEEA-4623-A66C-CED5B5DB65C8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H="1">
              <a:off x="1332116" y="5303110"/>
              <a:ext cx="215066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DC74F-C05D-4E9B-9B6E-49B806699720}"/>
              </a:ext>
            </a:extLst>
          </p:cNvPr>
          <p:cNvGrpSpPr/>
          <p:nvPr/>
        </p:nvGrpSpPr>
        <p:grpSpPr>
          <a:xfrm>
            <a:off x="3888275" y="4430683"/>
            <a:ext cx="1645920" cy="1728639"/>
            <a:chOff x="3888275" y="4430683"/>
            <a:chExt cx="1645920" cy="17286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0B5795-CD08-4648-9895-7625C44D9621}"/>
                </a:ext>
              </a:extLst>
            </p:cNvPr>
            <p:cNvSpPr/>
            <p:nvPr/>
          </p:nvSpPr>
          <p:spPr>
            <a:xfrm>
              <a:off x="3888275" y="4430683"/>
              <a:ext cx="1645920" cy="17286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99" name="Group 4098">
              <a:extLst>
                <a:ext uri="{FF2B5EF4-FFF2-40B4-BE49-F238E27FC236}">
                  <a16:creationId xmlns:a16="http://schemas.microsoft.com/office/drawing/2014/main" id="{7B4B2A1D-48AB-456B-AABC-EE32145AC069}"/>
                </a:ext>
              </a:extLst>
            </p:cNvPr>
            <p:cNvGrpSpPr/>
            <p:nvPr/>
          </p:nvGrpSpPr>
          <p:grpSpPr>
            <a:xfrm rot="16200000">
              <a:off x="4391091" y="4933368"/>
              <a:ext cx="624144" cy="278486"/>
              <a:chOff x="650366" y="4602777"/>
              <a:chExt cx="709334" cy="388593"/>
            </a:xfrm>
          </p:grpSpPr>
          <p:grpSp>
            <p:nvGrpSpPr>
              <p:cNvPr id="4097" name="Group 4096">
                <a:extLst>
                  <a:ext uri="{FF2B5EF4-FFF2-40B4-BE49-F238E27FC236}">
                    <a16:creationId xmlns:a16="http://schemas.microsoft.com/office/drawing/2014/main" id="{BC7F0E6C-0227-45C7-BD3F-B82274D744C2}"/>
                  </a:ext>
                </a:extLst>
              </p:cNvPr>
              <p:cNvGrpSpPr/>
              <p:nvPr/>
            </p:nvGrpSpPr>
            <p:grpSpPr>
              <a:xfrm>
                <a:off x="650366" y="4625339"/>
                <a:ext cx="709334" cy="366031"/>
                <a:chOff x="578646" y="4497185"/>
                <a:chExt cx="1562205" cy="80613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24A6A00-9F77-40DC-A105-76262228BA33}"/>
                    </a:ext>
                  </a:extLst>
                </p:cNvPr>
                <p:cNvSpPr/>
                <p:nvPr/>
              </p:nvSpPr>
              <p:spPr>
                <a:xfrm>
                  <a:off x="581890" y="4497185"/>
                  <a:ext cx="1231299" cy="806130"/>
                </a:xfrm>
                <a:prstGeom prst="ellipse">
                  <a:avLst/>
                </a:prstGeom>
                <a:solidFill>
                  <a:srgbClr val="FFFF00">
                    <a:alpha val="50196"/>
                  </a:srgb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6" name="Freeform: Shape 4095">
                  <a:extLst>
                    <a:ext uri="{FF2B5EF4-FFF2-40B4-BE49-F238E27FC236}">
                      <a16:creationId xmlns:a16="http://schemas.microsoft.com/office/drawing/2014/main" id="{02E9E70F-FD9A-4C26-8191-ADD44464349B}"/>
                    </a:ext>
                  </a:extLst>
                </p:cNvPr>
                <p:cNvSpPr/>
                <p:nvPr/>
              </p:nvSpPr>
              <p:spPr>
                <a:xfrm>
                  <a:off x="578646" y="4498180"/>
                  <a:ext cx="1562205" cy="795367"/>
                </a:xfrm>
                <a:custGeom>
                  <a:avLst/>
                  <a:gdLst>
                    <a:gd name="connsiteX0" fmla="*/ 0 w 1231106"/>
                    <a:gd name="connsiteY0" fmla="*/ 419100 h 795377"/>
                    <a:gd name="connsiteX1" fmla="*/ 90487 w 1231106"/>
                    <a:gd name="connsiteY1" fmla="*/ 611982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52525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90487 w 1231106"/>
                    <a:gd name="connsiteY1" fmla="*/ 611982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52525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52525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77"/>
                    <a:gd name="connsiteX1" fmla="*/ 104775 w 1231106"/>
                    <a:gd name="connsiteY1" fmla="*/ 614364 h 795377"/>
                    <a:gd name="connsiteX2" fmla="*/ 173831 w 1231106"/>
                    <a:gd name="connsiteY2" fmla="*/ 128588 h 795377"/>
                    <a:gd name="connsiteX3" fmla="*/ 257175 w 1231106"/>
                    <a:gd name="connsiteY3" fmla="*/ 728663 h 795377"/>
                    <a:gd name="connsiteX4" fmla="*/ 364331 w 1231106"/>
                    <a:gd name="connsiteY4" fmla="*/ 38100 h 795377"/>
                    <a:gd name="connsiteX5" fmla="*/ 457200 w 1231106"/>
                    <a:gd name="connsiteY5" fmla="*/ 795338 h 795377"/>
                    <a:gd name="connsiteX6" fmla="*/ 581025 w 1231106"/>
                    <a:gd name="connsiteY6" fmla="*/ 0 h 795377"/>
                    <a:gd name="connsiteX7" fmla="*/ 716756 w 1231106"/>
                    <a:gd name="connsiteY7" fmla="*/ 792957 h 795377"/>
                    <a:gd name="connsiteX8" fmla="*/ 814387 w 1231106"/>
                    <a:gd name="connsiteY8" fmla="*/ 19050 h 795377"/>
                    <a:gd name="connsiteX9" fmla="*/ 962025 w 1231106"/>
                    <a:gd name="connsiteY9" fmla="*/ 740569 h 795377"/>
                    <a:gd name="connsiteX10" fmla="*/ 1045369 w 1231106"/>
                    <a:gd name="connsiteY10" fmla="*/ 116682 h 795377"/>
                    <a:gd name="connsiteX11" fmla="*/ 1135856 w 1231106"/>
                    <a:gd name="connsiteY11" fmla="*/ 602457 h 795377"/>
                    <a:gd name="connsiteX12" fmla="*/ 1231106 w 1231106"/>
                    <a:gd name="connsiteY12" fmla="*/ 383382 h 795377"/>
                    <a:gd name="connsiteX0" fmla="*/ 0 w 1231106"/>
                    <a:gd name="connsiteY0" fmla="*/ 419100 h 795366"/>
                    <a:gd name="connsiteX1" fmla="*/ 104775 w 1231106"/>
                    <a:gd name="connsiteY1" fmla="*/ 614364 h 795366"/>
                    <a:gd name="connsiteX2" fmla="*/ 173831 w 1231106"/>
                    <a:gd name="connsiteY2" fmla="*/ 128588 h 795366"/>
                    <a:gd name="connsiteX3" fmla="*/ 257175 w 1231106"/>
                    <a:gd name="connsiteY3" fmla="*/ 728663 h 795366"/>
                    <a:gd name="connsiteX4" fmla="*/ 364331 w 1231106"/>
                    <a:gd name="connsiteY4" fmla="*/ 38100 h 795366"/>
                    <a:gd name="connsiteX5" fmla="*/ 457200 w 1231106"/>
                    <a:gd name="connsiteY5" fmla="*/ 795338 h 795366"/>
                    <a:gd name="connsiteX6" fmla="*/ 581025 w 1231106"/>
                    <a:gd name="connsiteY6" fmla="*/ 0 h 795366"/>
                    <a:gd name="connsiteX7" fmla="*/ 716756 w 1231106"/>
                    <a:gd name="connsiteY7" fmla="*/ 792957 h 795366"/>
                    <a:gd name="connsiteX8" fmla="*/ 814387 w 1231106"/>
                    <a:gd name="connsiteY8" fmla="*/ 19050 h 795366"/>
                    <a:gd name="connsiteX9" fmla="*/ 962025 w 1231106"/>
                    <a:gd name="connsiteY9" fmla="*/ 740569 h 795366"/>
                    <a:gd name="connsiteX10" fmla="*/ 1045369 w 1231106"/>
                    <a:gd name="connsiteY10" fmla="*/ 116682 h 795366"/>
                    <a:gd name="connsiteX11" fmla="*/ 1135856 w 1231106"/>
                    <a:gd name="connsiteY11" fmla="*/ 602457 h 795366"/>
                    <a:gd name="connsiteX12" fmla="*/ 1231106 w 1231106"/>
                    <a:gd name="connsiteY12" fmla="*/ 383382 h 795366"/>
                    <a:gd name="connsiteX0" fmla="*/ 0 w 1231106"/>
                    <a:gd name="connsiteY0" fmla="*/ 419100 h 795366"/>
                    <a:gd name="connsiteX1" fmla="*/ 104775 w 1231106"/>
                    <a:gd name="connsiteY1" fmla="*/ 614364 h 795366"/>
                    <a:gd name="connsiteX2" fmla="*/ 173831 w 1231106"/>
                    <a:gd name="connsiteY2" fmla="*/ 128588 h 795366"/>
                    <a:gd name="connsiteX3" fmla="*/ 257175 w 1231106"/>
                    <a:gd name="connsiteY3" fmla="*/ 728663 h 795366"/>
                    <a:gd name="connsiteX4" fmla="*/ 364331 w 1231106"/>
                    <a:gd name="connsiteY4" fmla="*/ 38100 h 795366"/>
                    <a:gd name="connsiteX5" fmla="*/ 457200 w 1231106"/>
                    <a:gd name="connsiteY5" fmla="*/ 795338 h 795366"/>
                    <a:gd name="connsiteX6" fmla="*/ 581025 w 1231106"/>
                    <a:gd name="connsiteY6" fmla="*/ 0 h 795366"/>
                    <a:gd name="connsiteX7" fmla="*/ 716756 w 1231106"/>
                    <a:gd name="connsiteY7" fmla="*/ 792957 h 795366"/>
                    <a:gd name="connsiteX8" fmla="*/ 814387 w 1231106"/>
                    <a:gd name="connsiteY8" fmla="*/ 19050 h 795366"/>
                    <a:gd name="connsiteX9" fmla="*/ 962025 w 1231106"/>
                    <a:gd name="connsiteY9" fmla="*/ 740569 h 795366"/>
                    <a:gd name="connsiteX10" fmla="*/ 1045369 w 1231106"/>
                    <a:gd name="connsiteY10" fmla="*/ 116682 h 795366"/>
                    <a:gd name="connsiteX11" fmla="*/ 1135856 w 1231106"/>
                    <a:gd name="connsiteY11" fmla="*/ 602457 h 795366"/>
                    <a:gd name="connsiteX12" fmla="*/ 1231106 w 1231106"/>
                    <a:gd name="connsiteY12" fmla="*/ 383382 h 795366"/>
                    <a:gd name="connsiteX0" fmla="*/ 0 w 1231106"/>
                    <a:gd name="connsiteY0" fmla="*/ 419100 h 795366"/>
                    <a:gd name="connsiteX1" fmla="*/ 104775 w 1231106"/>
                    <a:gd name="connsiteY1" fmla="*/ 614364 h 795366"/>
                    <a:gd name="connsiteX2" fmla="*/ 173831 w 1231106"/>
                    <a:gd name="connsiteY2" fmla="*/ 128588 h 795366"/>
                    <a:gd name="connsiteX3" fmla="*/ 257175 w 1231106"/>
                    <a:gd name="connsiteY3" fmla="*/ 728663 h 795366"/>
                    <a:gd name="connsiteX4" fmla="*/ 364331 w 1231106"/>
                    <a:gd name="connsiteY4" fmla="*/ 38100 h 795366"/>
                    <a:gd name="connsiteX5" fmla="*/ 457200 w 1231106"/>
                    <a:gd name="connsiteY5" fmla="*/ 795338 h 795366"/>
                    <a:gd name="connsiteX6" fmla="*/ 581025 w 1231106"/>
                    <a:gd name="connsiteY6" fmla="*/ 0 h 795366"/>
                    <a:gd name="connsiteX7" fmla="*/ 716756 w 1231106"/>
                    <a:gd name="connsiteY7" fmla="*/ 792957 h 795366"/>
                    <a:gd name="connsiteX8" fmla="*/ 814387 w 1231106"/>
                    <a:gd name="connsiteY8" fmla="*/ 19050 h 795366"/>
                    <a:gd name="connsiteX9" fmla="*/ 962025 w 1231106"/>
                    <a:gd name="connsiteY9" fmla="*/ 740569 h 795366"/>
                    <a:gd name="connsiteX10" fmla="*/ 1045369 w 1231106"/>
                    <a:gd name="connsiteY10" fmla="*/ 116682 h 795366"/>
                    <a:gd name="connsiteX11" fmla="*/ 1135856 w 1231106"/>
                    <a:gd name="connsiteY11" fmla="*/ 602457 h 795366"/>
                    <a:gd name="connsiteX12" fmla="*/ 1231106 w 1231106"/>
                    <a:gd name="connsiteY12" fmla="*/ 383382 h 795366"/>
                    <a:gd name="connsiteX0" fmla="*/ 0 w 1231106"/>
                    <a:gd name="connsiteY0" fmla="*/ 419100 h 795366"/>
                    <a:gd name="connsiteX1" fmla="*/ 104775 w 1231106"/>
                    <a:gd name="connsiteY1" fmla="*/ 614364 h 795366"/>
                    <a:gd name="connsiteX2" fmla="*/ 173831 w 1231106"/>
                    <a:gd name="connsiteY2" fmla="*/ 128588 h 795366"/>
                    <a:gd name="connsiteX3" fmla="*/ 257175 w 1231106"/>
                    <a:gd name="connsiteY3" fmla="*/ 728663 h 795366"/>
                    <a:gd name="connsiteX4" fmla="*/ 364331 w 1231106"/>
                    <a:gd name="connsiteY4" fmla="*/ 38100 h 795366"/>
                    <a:gd name="connsiteX5" fmla="*/ 457200 w 1231106"/>
                    <a:gd name="connsiteY5" fmla="*/ 795338 h 795366"/>
                    <a:gd name="connsiteX6" fmla="*/ 581025 w 1231106"/>
                    <a:gd name="connsiteY6" fmla="*/ 0 h 795366"/>
                    <a:gd name="connsiteX7" fmla="*/ 716756 w 1231106"/>
                    <a:gd name="connsiteY7" fmla="*/ 792957 h 795366"/>
                    <a:gd name="connsiteX8" fmla="*/ 814387 w 1231106"/>
                    <a:gd name="connsiteY8" fmla="*/ 19050 h 795366"/>
                    <a:gd name="connsiteX9" fmla="*/ 962025 w 1231106"/>
                    <a:gd name="connsiteY9" fmla="*/ 740569 h 795366"/>
                    <a:gd name="connsiteX10" fmla="*/ 1045369 w 1231106"/>
                    <a:gd name="connsiteY10" fmla="*/ 116682 h 795366"/>
                    <a:gd name="connsiteX11" fmla="*/ 1135856 w 1231106"/>
                    <a:gd name="connsiteY11" fmla="*/ 602457 h 795366"/>
                    <a:gd name="connsiteX12" fmla="*/ 1231106 w 1231106"/>
                    <a:gd name="connsiteY12" fmla="*/ 383382 h 795366"/>
                    <a:gd name="connsiteX0" fmla="*/ 0 w 1231106"/>
                    <a:gd name="connsiteY0" fmla="*/ 419100 h 795366"/>
                    <a:gd name="connsiteX1" fmla="*/ 104775 w 1231106"/>
                    <a:gd name="connsiteY1" fmla="*/ 614364 h 795366"/>
                    <a:gd name="connsiteX2" fmla="*/ 173831 w 1231106"/>
                    <a:gd name="connsiteY2" fmla="*/ 128588 h 795366"/>
                    <a:gd name="connsiteX3" fmla="*/ 257175 w 1231106"/>
                    <a:gd name="connsiteY3" fmla="*/ 728663 h 795366"/>
                    <a:gd name="connsiteX4" fmla="*/ 364331 w 1231106"/>
                    <a:gd name="connsiteY4" fmla="*/ 38100 h 795366"/>
                    <a:gd name="connsiteX5" fmla="*/ 457200 w 1231106"/>
                    <a:gd name="connsiteY5" fmla="*/ 795338 h 795366"/>
                    <a:gd name="connsiteX6" fmla="*/ 581025 w 1231106"/>
                    <a:gd name="connsiteY6" fmla="*/ 0 h 795366"/>
                    <a:gd name="connsiteX7" fmla="*/ 716756 w 1231106"/>
                    <a:gd name="connsiteY7" fmla="*/ 792957 h 795366"/>
                    <a:gd name="connsiteX8" fmla="*/ 814387 w 1231106"/>
                    <a:gd name="connsiteY8" fmla="*/ 19050 h 795366"/>
                    <a:gd name="connsiteX9" fmla="*/ 962025 w 1231106"/>
                    <a:gd name="connsiteY9" fmla="*/ 740569 h 795366"/>
                    <a:gd name="connsiteX10" fmla="*/ 1045369 w 1231106"/>
                    <a:gd name="connsiteY10" fmla="*/ 116682 h 795366"/>
                    <a:gd name="connsiteX11" fmla="*/ 1135856 w 1231106"/>
                    <a:gd name="connsiteY11" fmla="*/ 602457 h 795366"/>
                    <a:gd name="connsiteX12" fmla="*/ 1231106 w 1231106"/>
                    <a:gd name="connsiteY12" fmla="*/ 383382 h 795366"/>
                    <a:gd name="connsiteX0" fmla="*/ 0 w 1231106"/>
                    <a:gd name="connsiteY0" fmla="*/ 419100 h 795366"/>
                    <a:gd name="connsiteX1" fmla="*/ 104775 w 1231106"/>
                    <a:gd name="connsiteY1" fmla="*/ 614364 h 795366"/>
                    <a:gd name="connsiteX2" fmla="*/ 173831 w 1231106"/>
                    <a:gd name="connsiteY2" fmla="*/ 128588 h 795366"/>
                    <a:gd name="connsiteX3" fmla="*/ 257175 w 1231106"/>
                    <a:gd name="connsiteY3" fmla="*/ 728663 h 795366"/>
                    <a:gd name="connsiteX4" fmla="*/ 364331 w 1231106"/>
                    <a:gd name="connsiteY4" fmla="*/ 38100 h 795366"/>
                    <a:gd name="connsiteX5" fmla="*/ 457200 w 1231106"/>
                    <a:gd name="connsiteY5" fmla="*/ 795338 h 795366"/>
                    <a:gd name="connsiteX6" fmla="*/ 581025 w 1231106"/>
                    <a:gd name="connsiteY6" fmla="*/ 0 h 795366"/>
                    <a:gd name="connsiteX7" fmla="*/ 716756 w 1231106"/>
                    <a:gd name="connsiteY7" fmla="*/ 792957 h 795366"/>
                    <a:gd name="connsiteX8" fmla="*/ 814387 w 1231106"/>
                    <a:gd name="connsiteY8" fmla="*/ 19050 h 795366"/>
                    <a:gd name="connsiteX9" fmla="*/ 962025 w 1231106"/>
                    <a:gd name="connsiteY9" fmla="*/ 740569 h 795366"/>
                    <a:gd name="connsiteX10" fmla="*/ 1045369 w 1231106"/>
                    <a:gd name="connsiteY10" fmla="*/ 116682 h 795366"/>
                    <a:gd name="connsiteX11" fmla="*/ 1135856 w 1231106"/>
                    <a:gd name="connsiteY11" fmla="*/ 602457 h 795366"/>
                    <a:gd name="connsiteX12" fmla="*/ 1231106 w 1231106"/>
                    <a:gd name="connsiteY12" fmla="*/ 383382 h 795366"/>
                    <a:gd name="connsiteX0" fmla="*/ 0 w 1235874"/>
                    <a:gd name="connsiteY0" fmla="*/ 419100 h 795366"/>
                    <a:gd name="connsiteX1" fmla="*/ 104775 w 1235874"/>
                    <a:gd name="connsiteY1" fmla="*/ 614364 h 795366"/>
                    <a:gd name="connsiteX2" fmla="*/ 173831 w 1235874"/>
                    <a:gd name="connsiteY2" fmla="*/ 128588 h 795366"/>
                    <a:gd name="connsiteX3" fmla="*/ 257175 w 1235874"/>
                    <a:gd name="connsiteY3" fmla="*/ 728663 h 795366"/>
                    <a:gd name="connsiteX4" fmla="*/ 364331 w 1235874"/>
                    <a:gd name="connsiteY4" fmla="*/ 38100 h 795366"/>
                    <a:gd name="connsiteX5" fmla="*/ 457200 w 1235874"/>
                    <a:gd name="connsiteY5" fmla="*/ 795338 h 795366"/>
                    <a:gd name="connsiteX6" fmla="*/ 581025 w 1235874"/>
                    <a:gd name="connsiteY6" fmla="*/ 0 h 795366"/>
                    <a:gd name="connsiteX7" fmla="*/ 716756 w 1235874"/>
                    <a:gd name="connsiteY7" fmla="*/ 792957 h 795366"/>
                    <a:gd name="connsiteX8" fmla="*/ 814387 w 1235874"/>
                    <a:gd name="connsiteY8" fmla="*/ 19050 h 795366"/>
                    <a:gd name="connsiteX9" fmla="*/ 962025 w 1235874"/>
                    <a:gd name="connsiteY9" fmla="*/ 740569 h 795366"/>
                    <a:gd name="connsiteX10" fmla="*/ 1045369 w 1235874"/>
                    <a:gd name="connsiteY10" fmla="*/ 116682 h 795366"/>
                    <a:gd name="connsiteX11" fmla="*/ 1135856 w 1235874"/>
                    <a:gd name="connsiteY11" fmla="*/ 602457 h 795366"/>
                    <a:gd name="connsiteX12" fmla="*/ 1231106 w 1235874"/>
                    <a:gd name="connsiteY12" fmla="*/ 383382 h 795366"/>
                    <a:gd name="connsiteX13" fmla="*/ 1221312 w 1235874"/>
                    <a:gd name="connsiteY13" fmla="*/ 390235 h 795366"/>
                    <a:gd name="connsiteX0" fmla="*/ 0 w 1234310"/>
                    <a:gd name="connsiteY0" fmla="*/ 419100 h 795366"/>
                    <a:gd name="connsiteX1" fmla="*/ 104775 w 1234310"/>
                    <a:gd name="connsiteY1" fmla="*/ 614364 h 795366"/>
                    <a:gd name="connsiteX2" fmla="*/ 173831 w 1234310"/>
                    <a:gd name="connsiteY2" fmla="*/ 128588 h 795366"/>
                    <a:gd name="connsiteX3" fmla="*/ 257175 w 1234310"/>
                    <a:gd name="connsiteY3" fmla="*/ 728663 h 795366"/>
                    <a:gd name="connsiteX4" fmla="*/ 364331 w 1234310"/>
                    <a:gd name="connsiteY4" fmla="*/ 38100 h 795366"/>
                    <a:gd name="connsiteX5" fmla="*/ 457200 w 1234310"/>
                    <a:gd name="connsiteY5" fmla="*/ 795338 h 795366"/>
                    <a:gd name="connsiteX6" fmla="*/ 581025 w 1234310"/>
                    <a:gd name="connsiteY6" fmla="*/ 0 h 795366"/>
                    <a:gd name="connsiteX7" fmla="*/ 716756 w 1234310"/>
                    <a:gd name="connsiteY7" fmla="*/ 792957 h 795366"/>
                    <a:gd name="connsiteX8" fmla="*/ 814387 w 1234310"/>
                    <a:gd name="connsiteY8" fmla="*/ 19050 h 795366"/>
                    <a:gd name="connsiteX9" fmla="*/ 962025 w 1234310"/>
                    <a:gd name="connsiteY9" fmla="*/ 740569 h 795366"/>
                    <a:gd name="connsiteX10" fmla="*/ 1045369 w 1234310"/>
                    <a:gd name="connsiteY10" fmla="*/ 116682 h 795366"/>
                    <a:gd name="connsiteX11" fmla="*/ 1135856 w 1234310"/>
                    <a:gd name="connsiteY11" fmla="*/ 602457 h 795366"/>
                    <a:gd name="connsiteX12" fmla="*/ 1231106 w 1234310"/>
                    <a:gd name="connsiteY12" fmla="*/ 383382 h 795366"/>
                    <a:gd name="connsiteX13" fmla="*/ 1205581 w 1234310"/>
                    <a:gd name="connsiteY13" fmla="*/ 405968 h 795366"/>
                    <a:gd name="connsiteX0" fmla="*/ 0 w 1315755"/>
                    <a:gd name="connsiteY0" fmla="*/ 419100 h 795366"/>
                    <a:gd name="connsiteX1" fmla="*/ 104775 w 1315755"/>
                    <a:gd name="connsiteY1" fmla="*/ 614364 h 795366"/>
                    <a:gd name="connsiteX2" fmla="*/ 173831 w 1315755"/>
                    <a:gd name="connsiteY2" fmla="*/ 128588 h 795366"/>
                    <a:gd name="connsiteX3" fmla="*/ 257175 w 1315755"/>
                    <a:gd name="connsiteY3" fmla="*/ 728663 h 795366"/>
                    <a:gd name="connsiteX4" fmla="*/ 364331 w 1315755"/>
                    <a:gd name="connsiteY4" fmla="*/ 38100 h 795366"/>
                    <a:gd name="connsiteX5" fmla="*/ 457200 w 1315755"/>
                    <a:gd name="connsiteY5" fmla="*/ 795338 h 795366"/>
                    <a:gd name="connsiteX6" fmla="*/ 581025 w 1315755"/>
                    <a:gd name="connsiteY6" fmla="*/ 0 h 795366"/>
                    <a:gd name="connsiteX7" fmla="*/ 716756 w 1315755"/>
                    <a:gd name="connsiteY7" fmla="*/ 792957 h 795366"/>
                    <a:gd name="connsiteX8" fmla="*/ 814387 w 1315755"/>
                    <a:gd name="connsiteY8" fmla="*/ 19050 h 795366"/>
                    <a:gd name="connsiteX9" fmla="*/ 962025 w 1315755"/>
                    <a:gd name="connsiteY9" fmla="*/ 740569 h 795366"/>
                    <a:gd name="connsiteX10" fmla="*/ 1045369 w 1315755"/>
                    <a:gd name="connsiteY10" fmla="*/ 116682 h 795366"/>
                    <a:gd name="connsiteX11" fmla="*/ 1135856 w 1315755"/>
                    <a:gd name="connsiteY11" fmla="*/ 602457 h 795366"/>
                    <a:gd name="connsiteX12" fmla="*/ 1231106 w 1315755"/>
                    <a:gd name="connsiteY12" fmla="*/ 383382 h 795366"/>
                    <a:gd name="connsiteX13" fmla="*/ 1315713 w 1315755"/>
                    <a:gd name="connsiteY13" fmla="*/ 379747 h 795366"/>
                    <a:gd name="connsiteX0" fmla="*/ 0 w 1410128"/>
                    <a:gd name="connsiteY0" fmla="*/ 419100 h 795366"/>
                    <a:gd name="connsiteX1" fmla="*/ 104775 w 1410128"/>
                    <a:gd name="connsiteY1" fmla="*/ 614364 h 795366"/>
                    <a:gd name="connsiteX2" fmla="*/ 173831 w 1410128"/>
                    <a:gd name="connsiteY2" fmla="*/ 128588 h 795366"/>
                    <a:gd name="connsiteX3" fmla="*/ 257175 w 1410128"/>
                    <a:gd name="connsiteY3" fmla="*/ 728663 h 795366"/>
                    <a:gd name="connsiteX4" fmla="*/ 364331 w 1410128"/>
                    <a:gd name="connsiteY4" fmla="*/ 38100 h 795366"/>
                    <a:gd name="connsiteX5" fmla="*/ 457200 w 1410128"/>
                    <a:gd name="connsiteY5" fmla="*/ 795338 h 795366"/>
                    <a:gd name="connsiteX6" fmla="*/ 581025 w 1410128"/>
                    <a:gd name="connsiteY6" fmla="*/ 0 h 795366"/>
                    <a:gd name="connsiteX7" fmla="*/ 716756 w 1410128"/>
                    <a:gd name="connsiteY7" fmla="*/ 792957 h 795366"/>
                    <a:gd name="connsiteX8" fmla="*/ 814387 w 1410128"/>
                    <a:gd name="connsiteY8" fmla="*/ 19050 h 795366"/>
                    <a:gd name="connsiteX9" fmla="*/ 962025 w 1410128"/>
                    <a:gd name="connsiteY9" fmla="*/ 740569 h 795366"/>
                    <a:gd name="connsiteX10" fmla="*/ 1045369 w 1410128"/>
                    <a:gd name="connsiteY10" fmla="*/ 116682 h 795366"/>
                    <a:gd name="connsiteX11" fmla="*/ 1135856 w 1410128"/>
                    <a:gd name="connsiteY11" fmla="*/ 602457 h 795366"/>
                    <a:gd name="connsiteX12" fmla="*/ 1231106 w 1410128"/>
                    <a:gd name="connsiteY12" fmla="*/ 383382 h 795366"/>
                    <a:gd name="connsiteX13" fmla="*/ 1410110 w 1410128"/>
                    <a:gd name="connsiteY13" fmla="*/ 379747 h 795366"/>
                    <a:gd name="connsiteX0" fmla="*/ 0 w 1462568"/>
                    <a:gd name="connsiteY0" fmla="*/ 419100 h 795366"/>
                    <a:gd name="connsiteX1" fmla="*/ 104775 w 1462568"/>
                    <a:gd name="connsiteY1" fmla="*/ 614364 h 795366"/>
                    <a:gd name="connsiteX2" fmla="*/ 173831 w 1462568"/>
                    <a:gd name="connsiteY2" fmla="*/ 128588 h 795366"/>
                    <a:gd name="connsiteX3" fmla="*/ 257175 w 1462568"/>
                    <a:gd name="connsiteY3" fmla="*/ 728663 h 795366"/>
                    <a:gd name="connsiteX4" fmla="*/ 364331 w 1462568"/>
                    <a:gd name="connsiteY4" fmla="*/ 38100 h 795366"/>
                    <a:gd name="connsiteX5" fmla="*/ 457200 w 1462568"/>
                    <a:gd name="connsiteY5" fmla="*/ 795338 h 795366"/>
                    <a:gd name="connsiteX6" fmla="*/ 581025 w 1462568"/>
                    <a:gd name="connsiteY6" fmla="*/ 0 h 795366"/>
                    <a:gd name="connsiteX7" fmla="*/ 716756 w 1462568"/>
                    <a:gd name="connsiteY7" fmla="*/ 792957 h 795366"/>
                    <a:gd name="connsiteX8" fmla="*/ 814387 w 1462568"/>
                    <a:gd name="connsiteY8" fmla="*/ 19050 h 795366"/>
                    <a:gd name="connsiteX9" fmla="*/ 962025 w 1462568"/>
                    <a:gd name="connsiteY9" fmla="*/ 740569 h 795366"/>
                    <a:gd name="connsiteX10" fmla="*/ 1045369 w 1462568"/>
                    <a:gd name="connsiteY10" fmla="*/ 116682 h 795366"/>
                    <a:gd name="connsiteX11" fmla="*/ 1135856 w 1462568"/>
                    <a:gd name="connsiteY11" fmla="*/ 602457 h 795366"/>
                    <a:gd name="connsiteX12" fmla="*/ 1231106 w 1462568"/>
                    <a:gd name="connsiteY12" fmla="*/ 383382 h 795366"/>
                    <a:gd name="connsiteX13" fmla="*/ 1462555 w 1462568"/>
                    <a:gd name="connsiteY13" fmla="*/ 379747 h 795366"/>
                    <a:gd name="connsiteX0" fmla="*/ 0 w 1509764"/>
                    <a:gd name="connsiteY0" fmla="*/ 419100 h 795366"/>
                    <a:gd name="connsiteX1" fmla="*/ 104775 w 1509764"/>
                    <a:gd name="connsiteY1" fmla="*/ 614364 h 795366"/>
                    <a:gd name="connsiteX2" fmla="*/ 173831 w 1509764"/>
                    <a:gd name="connsiteY2" fmla="*/ 128588 h 795366"/>
                    <a:gd name="connsiteX3" fmla="*/ 257175 w 1509764"/>
                    <a:gd name="connsiteY3" fmla="*/ 728663 h 795366"/>
                    <a:gd name="connsiteX4" fmla="*/ 364331 w 1509764"/>
                    <a:gd name="connsiteY4" fmla="*/ 38100 h 795366"/>
                    <a:gd name="connsiteX5" fmla="*/ 457200 w 1509764"/>
                    <a:gd name="connsiteY5" fmla="*/ 795338 h 795366"/>
                    <a:gd name="connsiteX6" fmla="*/ 581025 w 1509764"/>
                    <a:gd name="connsiteY6" fmla="*/ 0 h 795366"/>
                    <a:gd name="connsiteX7" fmla="*/ 716756 w 1509764"/>
                    <a:gd name="connsiteY7" fmla="*/ 792957 h 795366"/>
                    <a:gd name="connsiteX8" fmla="*/ 814387 w 1509764"/>
                    <a:gd name="connsiteY8" fmla="*/ 19050 h 795366"/>
                    <a:gd name="connsiteX9" fmla="*/ 962025 w 1509764"/>
                    <a:gd name="connsiteY9" fmla="*/ 740569 h 795366"/>
                    <a:gd name="connsiteX10" fmla="*/ 1045369 w 1509764"/>
                    <a:gd name="connsiteY10" fmla="*/ 116682 h 795366"/>
                    <a:gd name="connsiteX11" fmla="*/ 1135856 w 1509764"/>
                    <a:gd name="connsiteY11" fmla="*/ 602457 h 795366"/>
                    <a:gd name="connsiteX12" fmla="*/ 1231106 w 1509764"/>
                    <a:gd name="connsiteY12" fmla="*/ 383382 h 795366"/>
                    <a:gd name="connsiteX13" fmla="*/ 1509753 w 1509764"/>
                    <a:gd name="connsiteY13" fmla="*/ 369257 h 795366"/>
                    <a:gd name="connsiteX0" fmla="*/ 0 w 1488789"/>
                    <a:gd name="connsiteY0" fmla="*/ 419100 h 795366"/>
                    <a:gd name="connsiteX1" fmla="*/ 104775 w 1488789"/>
                    <a:gd name="connsiteY1" fmla="*/ 614364 h 795366"/>
                    <a:gd name="connsiteX2" fmla="*/ 173831 w 1488789"/>
                    <a:gd name="connsiteY2" fmla="*/ 128588 h 795366"/>
                    <a:gd name="connsiteX3" fmla="*/ 257175 w 1488789"/>
                    <a:gd name="connsiteY3" fmla="*/ 728663 h 795366"/>
                    <a:gd name="connsiteX4" fmla="*/ 364331 w 1488789"/>
                    <a:gd name="connsiteY4" fmla="*/ 38100 h 795366"/>
                    <a:gd name="connsiteX5" fmla="*/ 457200 w 1488789"/>
                    <a:gd name="connsiteY5" fmla="*/ 795338 h 795366"/>
                    <a:gd name="connsiteX6" fmla="*/ 581025 w 1488789"/>
                    <a:gd name="connsiteY6" fmla="*/ 0 h 795366"/>
                    <a:gd name="connsiteX7" fmla="*/ 716756 w 1488789"/>
                    <a:gd name="connsiteY7" fmla="*/ 792957 h 795366"/>
                    <a:gd name="connsiteX8" fmla="*/ 814387 w 1488789"/>
                    <a:gd name="connsiteY8" fmla="*/ 19050 h 795366"/>
                    <a:gd name="connsiteX9" fmla="*/ 962025 w 1488789"/>
                    <a:gd name="connsiteY9" fmla="*/ 740569 h 795366"/>
                    <a:gd name="connsiteX10" fmla="*/ 1045369 w 1488789"/>
                    <a:gd name="connsiteY10" fmla="*/ 116682 h 795366"/>
                    <a:gd name="connsiteX11" fmla="*/ 1135856 w 1488789"/>
                    <a:gd name="connsiteY11" fmla="*/ 602457 h 795366"/>
                    <a:gd name="connsiteX12" fmla="*/ 1231106 w 1488789"/>
                    <a:gd name="connsiteY12" fmla="*/ 383382 h 795366"/>
                    <a:gd name="connsiteX13" fmla="*/ 1488776 w 1488789"/>
                    <a:gd name="connsiteY13" fmla="*/ 374503 h 795366"/>
                    <a:gd name="connsiteX0" fmla="*/ 0 w 1410128"/>
                    <a:gd name="connsiteY0" fmla="*/ 419100 h 795366"/>
                    <a:gd name="connsiteX1" fmla="*/ 104775 w 1410128"/>
                    <a:gd name="connsiteY1" fmla="*/ 614364 h 795366"/>
                    <a:gd name="connsiteX2" fmla="*/ 173831 w 1410128"/>
                    <a:gd name="connsiteY2" fmla="*/ 128588 h 795366"/>
                    <a:gd name="connsiteX3" fmla="*/ 257175 w 1410128"/>
                    <a:gd name="connsiteY3" fmla="*/ 728663 h 795366"/>
                    <a:gd name="connsiteX4" fmla="*/ 364331 w 1410128"/>
                    <a:gd name="connsiteY4" fmla="*/ 38100 h 795366"/>
                    <a:gd name="connsiteX5" fmla="*/ 457200 w 1410128"/>
                    <a:gd name="connsiteY5" fmla="*/ 795338 h 795366"/>
                    <a:gd name="connsiteX6" fmla="*/ 581025 w 1410128"/>
                    <a:gd name="connsiteY6" fmla="*/ 0 h 795366"/>
                    <a:gd name="connsiteX7" fmla="*/ 716756 w 1410128"/>
                    <a:gd name="connsiteY7" fmla="*/ 792957 h 795366"/>
                    <a:gd name="connsiteX8" fmla="*/ 814387 w 1410128"/>
                    <a:gd name="connsiteY8" fmla="*/ 19050 h 795366"/>
                    <a:gd name="connsiteX9" fmla="*/ 962025 w 1410128"/>
                    <a:gd name="connsiteY9" fmla="*/ 740569 h 795366"/>
                    <a:gd name="connsiteX10" fmla="*/ 1045369 w 1410128"/>
                    <a:gd name="connsiteY10" fmla="*/ 116682 h 795366"/>
                    <a:gd name="connsiteX11" fmla="*/ 1135856 w 1410128"/>
                    <a:gd name="connsiteY11" fmla="*/ 602457 h 795366"/>
                    <a:gd name="connsiteX12" fmla="*/ 1231106 w 1410128"/>
                    <a:gd name="connsiteY12" fmla="*/ 383382 h 795366"/>
                    <a:gd name="connsiteX13" fmla="*/ 1410110 w 1410128"/>
                    <a:gd name="connsiteY13" fmla="*/ 374503 h 795366"/>
                    <a:gd name="connsiteX0" fmla="*/ 0 w 1709045"/>
                    <a:gd name="connsiteY0" fmla="*/ 419100 h 795366"/>
                    <a:gd name="connsiteX1" fmla="*/ 104775 w 1709045"/>
                    <a:gd name="connsiteY1" fmla="*/ 614364 h 795366"/>
                    <a:gd name="connsiteX2" fmla="*/ 173831 w 1709045"/>
                    <a:gd name="connsiteY2" fmla="*/ 128588 h 795366"/>
                    <a:gd name="connsiteX3" fmla="*/ 257175 w 1709045"/>
                    <a:gd name="connsiteY3" fmla="*/ 728663 h 795366"/>
                    <a:gd name="connsiteX4" fmla="*/ 364331 w 1709045"/>
                    <a:gd name="connsiteY4" fmla="*/ 38100 h 795366"/>
                    <a:gd name="connsiteX5" fmla="*/ 457200 w 1709045"/>
                    <a:gd name="connsiteY5" fmla="*/ 795338 h 795366"/>
                    <a:gd name="connsiteX6" fmla="*/ 581025 w 1709045"/>
                    <a:gd name="connsiteY6" fmla="*/ 0 h 795366"/>
                    <a:gd name="connsiteX7" fmla="*/ 716756 w 1709045"/>
                    <a:gd name="connsiteY7" fmla="*/ 792957 h 795366"/>
                    <a:gd name="connsiteX8" fmla="*/ 814387 w 1709045"/>
                    <a:gd name="connsiteY8" fmla="*/ 19050 h 795366"/>
                    <a:gd name="connsiteX9" fmla="*/ 962025 w 1709045"/>
                    <a:gd name="connsiteY9" fmla="*/ 740569 h 795366"/>
                    <a:gd name="connsiteX10" fmla="*/ 1045369 w 1709045"/>
                    <a:gd name="connsiteY10" fmla="*/ 116682 h 795366"/>
                    <a:gd name="connsiteX11" fmla="*/ 1135856 w 1709045"/>
                    <a:gd name="connsiteY11" fmla="*/ 602457 h 795366"/>
                    <a:gd name="connsiteX12" fmla="*/ 1231106 w 1709045"/>
                    <a:gd name="connsiteY12" fmla="*/ 383382 h 795366"/>
                    <a:gd name="connsiteX13" fmla="*/ 1709038 w 1709045"/>
                    <a:gd name="connsiteY13" fmla="*/ 379747 h 795366"/>
                    <a:gd name="connsiteX0" fmla="*/ 0 w 1635625"/>
                    <a:gd name="connsiteY0" fmla="*/ 419100 h 795366"/>
                    <a:gd name="connsiteX1" fmla="*/ 104775 w 1635625"/>
                    <a:gd name="connsiteY1" fmla="*/ 614364 h 795366"/>
                    <a:gd name="connsiteX2" fmla="*/ 173831 w 1635625"/>
                    <a:gd name="connsiteY2" fmla="*/ 128588 h 795366"/>
                    <a:gd name="connsiteX3" fmla="*/ 257175 w 1635625"/>
                    <a:gd name="connsiteY3" fmla="*/ 728663 h 795366"/>
                    <a:gd name="connsiteX4" fmla="*/ 364331 w 1635625"/>
                    <a:gd name="connsiteY4" fmla="*/ 38100 h 795366"/>
                    <a:gd name="connsiteX5" fmla="*/ 457200 w 1635625"/>
                    <a:gd name="connsiteY5" fmla="*/ 795338 h 795366"/>
                    <a:gd name="connsiteX6" fmla="*/ 581025 w 1635625"/>
                    <a:gd name="connsiteY6" fmla="*/ 0 h 795366"/>
                    <a:gd name="connsiteX7" fmla="*/ 716756 w 1635625"/>
                    <a:gd name="connsiteY7" fmla="*/ 792957 h 795366"/>
                    <a:gd name="connsiteX8" fmla="*/ 814387 w 1635625"/>
                    <a:gd name="connsiteY8" fmla="*/ 19050 h 795366"/>
                    <a:gd name="connsiteX9" fmla="*/ 962025 w 1635625"/>
                    <a:gd name="connsiteY9" fmla="*/ 740569 h 795366"/>
                    <a:gd name="connsiteX10" fmla="*/ 1045369 w 1635625"/>
                    <a:gd name="connsiteY10" fmla="*/ 116682 h 795366"/>
                    <a:gd name="connsiteX11" fmla="*/ 1135856 w 1635625"/>
                    <a:gd name="connsiteY11" fmla="*/ 602457 h 795366"/>
                    <a:gd name="connsiteX12" fmla="*/ 1231106 w 1635625"/>
                    <a:gd name="connsiteY12" fmla="*/ 383382 h 795366"/>
                    <a:gd name="connsiteX13" fmla="*/ 1635618 w 1635625"/>
                    <a:gd name="connsiteY13" fmla="*/ 301081 h 795366"/>
                    <a:gd name="connsiteX0" fmla="*/ 0 w 1630383"/>
                    <a:gd name="connsiteY0" fmla="*/ 419100 h 795366"/>
                    <a:gd name="connsiteX1" fmla="*/ 104775 w 1630383"/>
                    <a:gd name="connsiteY1" fmla="*/ 614364 h 795366"/>
                    <a:gd name="connsiteX2" fmla="*/ 173831 w 1630383"/>
                    <a:gd name="connsiteY2" fmla="*/ 128588 h 795366"/>
                    <a:gd name="connsiteX3" fmla="*/ 257175 w 1630383"/>
                    <a:gd name="connsiteY3" fmla="*/ 728663 h 795366"/>
                    <a:gd name="connsiteX4" fmla="*/ 364331 w 1630383"/>
                    <a:gd name="connsiteY4" fmla="*/ 38100 h 795366"/>
                    <a:gd name="connsiteX5" fmla="*/ 457200 w 1630383"/>
                    <a:gd name="connsiteY5" fmla="*/ 795338 h 795366"/>
                    <a:gd name="connsiteX6" fmla="*/ 581025 w 1630383"/>
                    <a:gd name="connsiteY6" fmla="*/ 0 h 795366"/>
                    <a:gd name="connsiteX7" fmla="*/ 716756 w 1630383"/>
                    <a:gd name="connsiteY7" fmla="*/ 792957 h 795366"/>
                    <a:gd name="connsiteX8" fmla="*/ 814387 w 1630383"/>
                    <a:gd name="connsiteY8" fmla="*/ 19050 h 795366"/>
                    <a:gd name="connsiteX9" fmla="*/ 962025 w 1630383"/>
                    <a:gd name="connsiteY9" fmla="*/ 740569 h 795366"/>
                    <a:gd name="connsiteX10" fmla="*/ 1045369 w 1630383"/>
                    <a:gd name="connsiteY10" fmla="*/ 116682 h 795366"/>
                    <a:gd name="connsiteX11" fmla="*/ 1135856 w 1630383"/>
                    <a:gd name="connsiteY11" fmla="*/ 602457 h 795366"/>
                    <a:gd name="connsiteX12" fmla="*/ 1231106 w 1630383"/>
                    <a:gd name="connsiteY12" fmla="*/ 383382 h 795366"/>
                    <a:gd name="connsiteX13" fmla="*/ 1630375 w 1630383"/>
                    <a:gd name="connsiteY13" fmla="*/ 348280 h 795366"/>
                    <a:gd name="connsiteX0" fmla="*/ 0 w 1562205"/>
                    <a:gd name="connsiteY0" fmla="*/ 419100 h 795366"/>
                    <a:gd name="connsiteX1" fmla="*/ 104775 w 1562205"/>
                    <a:gd name="connsiteY1" fmla="*/ 614364 h 795366"/>
                    <a:gd name="connsiteX2" fmla="*/ 173831 w 1562205"/>
                    <a:gd name="connsiteY2" fmla="*/ 128588 h 795366"/>
                    <a:gd name="connsiteX3" fmla="*/ 257175 w 1562205"/>
                    <a:gd name="connsiteY3" fmla="*/ 728663 h 795366"/>
                    <a:gd name="connsiteX4" fmla="*/ 364331 w 1562205"/>
                    <a:gd name="connsiteY4" fmla="*/ 38100 h 795366"/>
                    <a:gd name="connsiteX5" fmla="*/ 457200 w 1562205"/>
                    <a:gd name="connsiteY5" fmla="*/ 795338 h 795366"/>
                    <a:gd name="connsiteX6" fmla="*/ 581025 w 1562205"/>
                    <a:gd name="connsiteY6" fmla="*/ 0 h 795366"/>
                    <a:gd name="connsiteX7" fmla="*/ 716756 w 1562205"/>
                    <a:gd name="connsiteY7" fmla="*/ 792957 h 795366"/>
                    <a:gd name="connsiteX8" fmla="*/ 814387 w 1562205"/>
                    <a:gd name="connsiteY8" fmla="*/ 19050 h 795366"/>
                    <a:gd name="connsiteX9" fmla="*/ 962025 w 1562205"/>
                    <a:gd name="connsiteY9" fmla="*/ 740569 h 795366"/>
                    <a:gd name="connsiteX10" fmla="*/ 1045369 w 1562205"/>
                    <a:gd name="connsiteY10" fmla="*/ 116682 h 795366"/>
                    <a:gd name="connsiteX11" fmla="*/ 1135856 w 1562205"/>
                    <a:gd name="connsiteY11" fmla="*/ 602457 h 795366"/>
                    <a:gd name="connsiteX12" fmla="*/ 1231106 w 1562205"/>
                    <a:gd name="connsiteY12" fmla="*/ 383382 h 795366"/>
                    <a:gd name="connsiteX13" fmla="*/ 1562196 w 1562205"/>
                    <a:gd name="connsiteY13" fmla="*/ 369257 h 795366"/>
                    <a:gd name="connsiteX0" fmla="*/ 0 w 1562205"/>
                    <a:gd name="connsiteY0" fmla="*/ 419100 h 795366"/>
                    <a:gd name="connsiteX1" fmla="*/ 104775 w 1562205"/>
                    <a:gd name="connsiteY1" fmla="*/ 614364 h 795366"/>
                    <a:gd name="connsiteX2" fmla="*/ 173831 w 1562205"/>
                    <a:gd name="connsiteY2" fmla="*/ 128588 h 795366"/>
                    <a:gd name="connsiteX3" fmla="*/ 257175 w 1562205"/>
                    <a:gd name="connsiteY3" fmla="*/ 728663 h 795366"/>
                    <a:gd name="connsiteX4" fmla="*/ 364331 w 1562205"/>
                    <a:gd name="connsiteY4" fmla="*/ 38100 h 795366"/>
                    <a:gd name="connsiteX5" fmla="*/ 457200 w 1562205"/>
                    <a:gd name="connsiteY5" fmla="*/ 795338 h 795366"/>
                    <a:gd name="connsiteX6" fmla="*/ 581025 w 1562205"/>
                    <a:gd name="connsiteY6" fmla="*/ 0 h 795366"/>
                    <a:gd name="connsiteX7" fmla="*/ 716756 w 1562205"/>
                    <a:gd name="connsiteY7" fmla="*/ 792957 h 795366"/>
                    <a:gd name="connsiteX8" fmla="*/ 814387 w 1562205"/>
                    <a:gd name="connsiteY8" fmla="*/ 19050 h 795366"/>
                    <a:gd name="connsiteX9" fmla="*/ 962025 w 1562205"/>
                    <a:gd name="connsiteY9" fmla="*/ 740569 h 795366"/>
                    <a:gd name="connsiteX10" fmla="*/ 1045369 w 1562205"/>
                    <a:gd name="connsiteY10" fmla="*/ 116682 h 795366"/>
                    <a:gd name="connsiteX11" fmla="*/ 1135856 w 1562205"/>
                    <a:gd name="connsiteY11" fmla="*/ 602457 h 795366"/>
                    <a:gd name="connsiteX12" fmla="*/ 1231106 w 1562205"/>
                    <a:gd name="connsiteY12" fmla="*/ 383382 h 795366"/>
                    <a:gd name="connsiteX13" fmla="*/ 1562196 w 1562205"/>
                    <a:gd name="connsiteY13" fmla="*/ 369257 h 79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62205" h="795366">
                      <a:moveTo>
                        <a:pt x="0" y="419100"/>
                      </a:moveTo>
                      <a:cubicBezTo>
                        <a:pt x="59332" y="406400"/>
                        <a:pt x="75803" y="646114"/>
                        <a:pt x="104775" y="614364"/>
                      </a:cubicBezTo>
                      <a:cubicBezTo>
                        <a:pt x="133747" y="582614"/>
                        <a:pt x="131762" y="111919"/>
                        <a:pt x="173831" y="128588"/>
                      </a:cubicBezTo>
                      <a:cubicBezTo>
                        <a:pt x="215900" y="145257"/>
                        <a:pt x="206375" y="743744"/>
                        <a:pt x="257175" y="728663"/>
                      </a:cubicBezTo>
                      <a:cubicBezTo>
                        <a:pt x="307975" y="713582"/>
                        <a:pt x="307182" y="31751"/>
                        <a:pt x="364331" y="38100"/>
                      </a:cubicBezTo>
                      <a:cubicBezTo>
                        <a:pt x="421480" y="44449"/>
                        <a:pt x="385365" y="789782"/>
                        <a:pt x="457200" y="795338"/>
                      </a:cubicBezTo>
                      <a:cubicBezTo>
                        <a:pt x="529035" y="800894"/>
                        <a:pt x="506810" y="397"/>
                        <a:pt x="581025" y="0"/>
                      </a:cubicBezTo>
                      <a:cubicBezTo>
                        <a:pt x="655240" y="-397"/>
                        <a:pt x="634999" y="801689"/>
                        <a:pt x="716756" y="792957"/>
                      </a:cubicBezTo>
                      <a:cubicBezTo>
                        <a:pt x="798513" y="784225"/>
                        <a:pt x="735409" y="13493"/>
                        <a:pt x="814387" y="19050"/>
                      </a:cubicBezTo>
                      <a:cubicBezTo>
                        <a:pt x="893365" y="24607"/>
                        <a:pt x="883046" y="743347"/>
                        <a:pt x="962025" y="740569"/>
                      </a:cubicBezTo>
                      <a:cubicBezTo>
                        <a:pt x="1041004" y="737791"/>
                        <a:pt x="983060" y="103982"/>
                        <a:pt x="1045369" y="116682"/>
                      </a:cubicBezTo>
                      <a:cubicBezTo>
                        <a:pt x="1107678" y="129382"/>
                        <a:pt x="1090613" y="553244"/>
                        <a:pt x="1135856" y="602457"/>
                      </a:cubicBezTo>
                      <a:cubicBezTo>
                        <a:pt x="1176337" y="627857"/>
                        <a:pt x="1162049" y="398463"/>
                        <a:pt x="1231106" y="383382"/>
                      </a:cubicBezTo>
                      <a:cubicBezTo>
                        <a:pt x="1245349" y="348012"/>
                        <a:pt x="1564236" y="367829"/>
                        <a:pt x="1562196" y="369257"/>
                      </a:cubicBezTo>
                    </a:path>
                  </a:pathLst>
                </a:custGeom>
                <a:noFill/>
                <a:ln w="12700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98" name="TextBox 4097">
                <a:extLst>
                  <a:ext uri="{FF2B5EF4-FFF2-40B4-BE49-F238E27FC236}">
                    <a16:creationId xmlns:a16="http://schemas.microsoft.com/office/drawing/2014/main" id="{2AA4EB15-696E-49F9-89CE-8F44890A45B4}"/>
                  </a:ext>
                </a:extLst>
              </p:cNvPr>
              <p:cNvSpPr txBox="1"/>
              <p:nvPr/>
            </p:nvSpPr>
            <p:spPr>
              <a:xfrm rot="5400000">
                <a:off x="810326" y="4535524"/>
                <a:ext cx="316928" cy="451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</a:t>
                </a:r>
                <a:endParaRPr lang="en-US" i="1" dirty="0">
                  <a:latin typeface="Cambria" panose="02040503050406030204" pitchFamily="18" charset="0"/>
                  <a:ea typeface="Cambria" panose="02040503050406030204" pitchFamily="18" charset="0"/>
                  <a:cs typeface="Ebrima" panose="02000000000000000000" pitchFamily="2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B35211A-FD5A-4209-AE2E-6BC8E4B09368}"/>
              </a:ext>
            </a:extLst>
          </p:cNvPr>
          <p:cNvGrpSpPr/>
          <p:nvPr/>
        </p:nvGrpSpPr>
        <p:grpSpPr>
          <a:xfrm>
            <a:off x="2134290" y="4430683"/>
            <a:ext cx="1645920" cy="1728639"/>
            <a:chOff x="2134290" y="4430683"/>
            <a:chExt cx="1645920" cy="17286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50A961-7B90-487B-8C71-D401546B3DA3}"/>
                </a:ext>
              </a:extLst>
            </p:cNvPr>
            <p:cNvSpPr/>
            <p:nvPr/>
          </p:nvSpPr>
          <p:spPr>
            <a:xfrm>
              <a:off x="2134290" y="4430683"/>
              <a:ext cx="1645920" cy="17286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Explosion: 8 Points 4101">
              <a:extLst>
                <a:ext uri="{FF2B5EF4-FFF2-40B4-BE49-F238E27FC236}">
                  <a16:creationId xmlns:a16="http://schemas.microsoft.com/office/drawing/2014/main" id="{D32A9BFF-2A68-40D4-91B0-D72AAF9D6E0A}"/>
                </a:ext>
              </a:extLst>
            </p:cNvPr>
            <p:cNvSpPr/>
            <p:nvPr/>
          </p:nvSpPr>
          <p:spPr>
            <a:xfrm>
              <a:off x="2662777" y="5010632"/>
              <a:ext cx="622300" cy="584956"/>
            </a:xfrm>
            <a:prstGeom prst="irregularSeal1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ED544D-3C75-4C79-B407-50B47F3CABAD}"/>
              </a:ext>
            </a:extLst>
          </p:cNvPr>
          <p:cNvSpPr txBox="1"/>
          <p:nvPr/>
        </p:nvSpPr>
        <p:spPr>
          <a:xfrm>
            <a:off x="5642260" y="4702945"/>
            <a:ext cx="353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 electron and positron (antielectron) annihilate into a photon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E0089795-639C-45C2-B7C7-98AA14AF4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22598" r="50081" b="31490"/>
          <a:stretch/>
        </p:blipFill>
        <p:spPr bwMode="auto">
          <a:xfrm>
            <a:off x="2117647" y="1442010"/>
            <a:ext cx="1743724" cy="23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7434A184-58D8-4B93-99A2-143B4E03C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0" t="22598" r="25651" b="31490"/>
          <a:stretch/>
        </p:blipFill>
        <p:spPr bwMode="auto">
          <a:xfrm>
            <a:off x="3860138" y="1442362"/>
            <a:ext cx="1743724" cy="23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Characters”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294CF0-821C-4ACF-81DB-666DC020B364}"/>
              </a:ext>
            </a:extLst>
          </p:cNvPr>
          <p:cNvGrpSpPr/>
          <p:nvPr/>
        </p:nvGrpSpPr>
        <p:grpSpPr>
          <a:xfrm>
            <a:off x="1150756" y="3047240"/>
            <a:ext cx="2269375" cy="0"/>
            <a:chOff x="864524" y="2502131"/>
            <a:chExt cx="2269375" cy="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682DC46-9193-40D6-B0B2-2BB567AEB8DB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1413164" cy="0"/>
            </a:xfrm>
            <a:prstGeom prst="straightConnector1">
              <a:avLst/>
            </a:prstGeom>
            <a:ln w="101600">
              <a:solidFill>
                <a:schemeClr val="tx1">
                  <a:lumMod val="75000"/>
                  <a:lumOff val="2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073EE6-F1A0-44C5-8D42-092437A2406B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2269375" cy="0"/>
            </a:xfrm>
            <a:prstGeom prst="straightConnector1">
              <a:avLst/>
            </a:prstGeom>
            <a:ln w="101600">
              <a:solidFill>
                <a:schemeClr val="tx1">
                  <a:lumMod val="75000"/>
                  <a:lumOff val="25000"/>
                </a:schemeClr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FC2B4C-87A5-4C48-B8D7-159F7F3CFB02}"/>
              </a:ext>
            </a:extLst>
          </p:cNvPr>
          <p:cNvGrpSpPr/>
          <p:nvPr/>
        </p:nvGrpSpPr>
        <p:grpSpPr>
          <a:xfrm rot="10800000">
            <a:off x="1192321" y="5200237"/>
            <a:ext cx="2269375" cy="0"/>
            <a:chOff x="864524" y="2502131"/>
            <a:chExt cx="2269375" cy="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46DEA7E-1D7E-4AAE-80CD-A762E1ABB112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1413164" cy="0"/>
            </a:xfrm>
            <a:prstGeom prst="straightConnector1">
              <a:avLst/>
            </a:prstGeom>
            <a:ln w="101600">
              <a:solidFill>
                <a:schemeClr val="tx1">
                  <a:lumMod val="75000"/>
                  <a:lumOff val="2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06F60B6-2840-41E7-A4CB-0AAEA36EC8E1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4" y="2502131"/>
              <a:ext cx="2269375" cy="0"/>
            </a:xfrm>
            <a:prstGeom prst="straightConnector1">
              <a:avLst/>
            </a:prstGeom>
            <a:ln w="101600">
              <a:solidFill>
                <a:schemeClr val="tx1">
                  <a:lumMod val="75000"/>
                  <a:lumOff val="25000"/>
                </a:schemeClr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C79C84-5A68-451A-AE89-A8BA0603102E}"/>
              </a:ext>
            </a:extLst>
          </p:cNvPr>
          <p:cNvSpPr/>
          <p:nvPr/>
        </p:nvSpPr>
        <p:spPr>
          <a:xfrm>
            <a:off x="5152678" y="1762230"/>
            <a:ext cx="2743200" cy="453004"/>
          </a:xfrm>
          <a:custGeom>
            <a:avLst/>
            <a:gdLst>
              <a:gd name="connsiteX0" fmla="*/ 0 w 9144000"/>
              <a:gd name="connsiteY0" fmla="*/ 674877 h 1336488"/>
              <a:gd name="connsiteX1" fmla="*/ 457200 w 9144000"/>
              <a:gd name="connsiteY1" fmla="*/ 18172 h 1336488"/>
              <a:gd name="connsiteX2" fmla="*/ 1363287 w 9144000"/>
              <a:gd name="connsiteY2" fmla="*/ 1314957 h 1336488"/>
              <a:gd name="connsiteX3" fmla="*/ 2294313 w 9144000"/>
              <a:gd name="connsiteY3" fmla="*/ 26485 h 1336488"/>
              <a:gd name="connsiteX4" fmla="*/ 3217025 w 9144000"/>
              <a:gd name="connsiteY4" fmla="*/ 1314957 h 1336488"/>
              <a:gd name="connsiteX5" fmla="*/ 4123113 w 9144000"/>
              <a:gd name="connsiteY5" fmla="*/ 26485 h 1336488"/>
              <a:gd name="connsiteX6" fmla="*/ 5045825 w 9144000"/>
              <a:gd name="connsiteY6" fmla="*/ 1306645 h 1336488"/>
              <a:gd name="connsiteX7" fmla="*/ 5943600 w 9144000"/>
              <a:gd name="connsiteY7" fmla="*/ 26485 h 1336488"/>
              <a:gd name="connsiteX8" fmla="*/ 6874625 w 9144000"/>
              <a:gd name="connsiteY8" fmla="*/ 1323270 h 1336488"/>
              <a:gd name="connsiteX9" fmla="*/ 7764087 w 9144000"/>
              <a:gd name="connsiteY9" fmla="*/ 34797 h 1336488"/>
              <a:gd name="connsiteX10" fmla="*/ 8661862 w 9144000"/>
              <a:gd name="connsiteY10" fmla="*/ 1323270 h 1336488"/>
              <a:gd name="connsiteX11" fmla="*/ 9144000 w 9144000"/>
              <a:gd name="connsiteY11" fmla="*/ 591750 h 1336488"/>
              <a:gd name="connsiteX0" fmla="*/ 0 w 9144000"/>
              <a:gd name="connsiteY0" fmla="*/ 656707 h 1318318"/>
              <a:gd name="connsiteX1" fmla="*/ 457200 w 9144000"/>
              <a:gd name="connsiteY1" fmla="*/ 2 h 1318318"/>
              <a:gd name="connsiteX2" fmla="*/ 1363287 w 9144000"/>
              <a:gd name="connsiteY2" fmla="*/ 1296787 h 1318318"/>
              <a:gd name="connsiteX3" fmla="*/ 2294313 w 9144000"/>
              <a:gd name="connsiteY3" fmla="*/ 8315 h 1318318"/>
              <a:gd name="connsiteX4" fmla="*/ 3217025 w 9144000"/>
              <a:gd name="connsiteY4" fmla="*/ 1296787 h 1318318"/>
              <a:gd name="connsiteX5" fmla="*/ 4123113 w 9144000"/>
              <a:gd name="connsiteY5" fmla="*/ 8315 h 1318318"/>
              <a:gd name="connsiteX6" fmla="*/ 5045825 w 9144000"/>
              <a:gd name="connsiteY6" fmla="*/ 1288475 h 1318318"/>
              <a:gd name="connsiteX7" fmla="*/ 5943600 w 9144000"/>
              <a:gd name="connsiteY7" fmla="*/ 8315 h 1318318"/>
              <a:gd name="connsiteX8" fmla="*/ 6874625 w 9144000"/>
              <a:gd name="connsiteY8" fmla="*/ 1305100 h 1318318"/>
              <a:gd name="connsiteX9" fmla="*/ 7764087 w 9144000"/>
              <a:gd name="connsiteY9" fmla="*/ 16627 h 1318318"/>
              <a:gd name="connsiteX10" fmla="*/ 8661862 w 9144000"/>
              <a:gd name="connsiteY10" fmla="*/ 1305100 h 1318318"/>
              <a:gd name="connsiteX11" fmla="*/ 9144000 w 9144000"/>
              <a:gd name="connsiteY11" fmla="*/ 573580 h 1318318"/>
              <a:gd name="connsiteX0" fmla="*/ 0 w 9144000"/>
              <a:gd name="connsiteY0" fmla="*/ 656707 h 1318318"/>
              <a:gd name="connsiteX1" fmla="*/ 457200 w 9144000"/>
              <a:gd name="connsiteY1" fmla="*/ 2 h 1318318"/>
              <a:gd name="connsiteX2" fmla="*/ 1363287 w 9144000"/>
              <a:gd name="connsiteY2" fmla="*/ 1296787 h 1318318"/>
              <a:gd name="connsiteX3" fmla="*/ 2294313 w 9144000"/>
              <a:gd name="connsiteY3" fmla="*/ 8315 h 1318318"/>
              <a:gd name="connsiteX4" fmla="*/ 3217025 w 9144000"/>
              <a:gd name="connsiteY4" fmla="*/ 1296787 h 1318318"/>
              <a:gd name="connsiteX5" fmla="*/ 4123113 w 9144000"/>
              <a:gd name="connsiteY5" fmla="*/ 8315 h 1318318"/>
              <a:gd name="connsiteX6" fmla="*/ 5045825 w 9144000"/>
              <a:gd name="connsiteY6" fmla="*/ 1288475 h 1318318"/>
              <a:gd name="connsiteX7" fmla="*/ 5943600 w 9144000"/>
              <a:gd name="connsiteY7" fmla="*/ 8315 h 1318318"/>
              <a:gd name="connsiteX8" fmla="*/ 6874625 w 9144000"/>
              <a:gd name="connsiteY8" fmla="*/ 1305100 h 1318318"/>
              <a:gd name="connsiteX9" fmla="*/ 7764087 w 9144000"/>
              <a:gd name="connsiteY9" fmla="*/ 16627 h 1318318"/>
              <a:gd name="connsiteX10" fmla="*/ 8661862 w 9144000"/>
              <a:gd name="connsiteY10" fmla="*/ 1305100 h 1318318"/>
              <a:gd name="connsiteX11" fmla="*/ 9144000 w 9144000"/>
              <a:gd name="connsiteY11" fmla="*/ 573580 h 1318318"/>
              <a:gd name="connsiteX0" fmla="*/ 0 w 9144000"/>
              <a:gd name="connsiteY0" fmla="*/ 656707 h 1318318"/>
              <a:gd name="connsiteX1" fmla="*/ 457200 w 9144000"/>
              <a:gd name="connsiteY1" fmla="*/ 2 h 1318318"/>
              <a:gd name="connsiteX2" fmla="*/ 1363287 w 9144000"/>
              <a:gd name="connsiteY2" fmla="*/ 1296787 h 1318318"/>
              <a:gd name="connsiteX3" fmla="*/ 2294313 w 9144000"/>
              <a:gd name="connsiteY3" fmla="*/ 8315 h 1318318"/>
              <a:gd name="connsiteX4" fmla="*/ 3217025 w 9144000"/>
              <a:gd name="connsiteY4" fmla="*/ 1296787 h 1318318"/>
              <a:gd name="connsiteX5" fmla="*/ 4123113 w 9144000"/>
              <a:gd name="connsiteY5" fmla="*/ 8315 h 1318318"/>
              <a:gd name="connsiteX6" fmla="*/ 5045825 w 9144000"/>
              <a:gd name="connsiteY6" fmla="*/ 1288475 h 1318318"/>
              <a:gd name="connsiteX7" fmla="*/ 5943600 w 9144000"/>
              <a:gd name="connsiteY7" fmla="*/ 8315 h 1318318"/>
              <a:gd name="connsiteX8" fmla="*/ 6874625 w 9144000"/>
              <a:gd name="connsiteY8" fmla="*/ 1305100 h 1318318"/>
              <a:gd name="connsiteX9" fmla="*/ 7764087 w 9144000"/>
              <a:gd name="connsiteY9" fmla="*/ 16627 h 1318318"/>
              <a:gd name="connsiteX10" fmla="*/ 8661862 w 9144000"/>
              <a:gd name="connsiteY10" fmla="*/ 1305100 h 1318318"/>
              <a:gd name="connsiteX11" fmla="*/ 9144000 w 9144000"/>
              <a:gd name="connsiteY11" fmla="*/ 573580 h 1318318"/>
              <a:gd name="connsiteX0" fmla="*/ 0 w 9144000"/>
              <a:gd name="connsiteY0" fmla="*/ 657093 h 1318704"/>
              <a:gd name="connsiteX1" fmla="*/ 457200 w 9144000"/>
              <a:gd name="connsiteY1" fmla="*/ 388 h 1318704"/>
              <a:gd name="connsiteX2" fmla="*/ 1363287 w 9144000"/>
              <a:gd name="connsiteY2" fmla="*/ 1297173 h 1318704"/>
              <a:gd name="connsiteX3" fmla="*/ 2294313 w 9144000"/>
              <a:gd name="connsiteY3" fmla="*/ 8701 h 1318704"/>
              <a:gd name="connsiteX4" fmla="*/ 3217025 w 9144000"/>
              <a:gd name="connsiteY4" fmla="*/ 1297173 h 1318704"/>
              <a:gd name="connsiteX5" fmla="*/ 4123113 w 9144000"/>
              <a:gd name="connsiteY5" fmla="*/ 8701 h 1318704"/>
              <a:gd name="connsiteX6" fmla="*/ 5045825 w 9144000"/>
              <a:gd name="connsiteY6" fmla="*/ 1288861 h 1318704"/>
              <a:gd name="connsiteX7" fmla="*/ 5943600 w 9144000"/>
              <a:gd name="connsiteY7" fmla="*/ 8701 h 1318704"/>
              <a:gd name="connsiteX8" fmla="*/ 6874625 w 9144000"/>
              <a:gd name="connsiteY8" fmla="*/ 1305486 h 1318704"/>
              <a:gd name="connsiteX9" fmla="*/ 7764087 w 9144000"/>
              <a:gd name="connsiteY9" fmla="*/ 17013 h 1318704"/>
              <a:gd name="connsiteX10" fmla="*/ 8661862 w 9144000"/>
              <a:gd name="connsiteY10" fmla="*/ 1305486 h 1318704"/>
              <a:gd name="connsiteX11" fmla="*/ 9144000 w 9144000"/>
              <a:gd name="connsiteY11" fmla="*/ 573966 h 1318704"/>
              <a:gd name="connsiteX0" fmla="*/ 0 w 9144000"/>
              <a:gd name="connsiteY0" fmla="*/ 657093 h 1305487"/>
              <a:gd name="connsiteX1" fmla="*/ 457200 w 9144000"/>
              <a:gd name="connsiteY1" fmla="*/ 388 h 1305487"/>
              <a:gd name="connsiteX2" fmla="*/ 1363287 w 9144000"/>
              <a:gd name="connsiteY2" fmla="*/ 1297173 h 1305487"/>
              <a:gd name="connsiteX3" fmla="*/ 2294313 w 9144000"/>
              <a:gd name="connsiteY3" fmla="*/ 8701 h 1305487"/>
              <a:gd name="connsiteX4" fmla="*/ 3217025 w 9144000"/>
              <a:gd name="connsiteY4" fmla="*/ 1297173 h 1305487"/>
              <a:gd name="connsiteX5" fmla="*/ 4123113 w 9144000"/>
              <a:gd name="connsiteY5" fmla="*/ 8701 h 1305487"/>
              <a:gd name="connsiteX6" fmla="*/ 5045825 w 9144000"/>
              <a:gd name="connsiteY6" fmla="*/ 1288861 h 1305487"/>
              <a:gd name="connsiteX7" fmla="*/ 5943600 w 9144000"/>
              <a:gd name="connsiteY7" fmla="*/ 8701 h 1305487"/>
              <a:gd name="connsiteX8" fmla="*/ 6874625 w 9144000"/>
              <a:gd name="connsiteY8" fmla="*/ 1305486 h 1305487"/>
              <a:gd name="connsiteX9" fmla="*/ 7764087 w 9144000"/>
              <a:gd name="connsiteY9" fmla="*/ 17013 h 1305487"/>
              <a:gd name="connsiteX10" fmla="*/ 8661862 w 9144000"/>
              <a:gd name="connsiteY10" fmla="*/ 1305486 h 1305487"/>
              <a:gd name="connsiteX11" fmla="*/ 9144000 w 9144000"/>
              <a:gd name="connsiteY11" fmla="*/ 573966 h 1305487"/>
              <a:gd name="connsiteX0" fmla="*/ 0 w 9144000"/>
              <a:gd name="connsiteY0" fmla="*/ 657093 h 1305487"/>
              <a:gd name="connsiteX1" fmla="*/ 457200 w 9144000"/>
              <a:gd name="connsiteY1" fmla="*/ 388 h 1305487"/>
              <a:gd name="connsiteX2" fmla="*/ 1363287 w 9144000"/>
              <a:gd name="connsiteY2" fmla="*/ 1297173 h 1305487"/>
              <a:gd name="connsiteX3" fmla="*/ 2294313 w 9144000"/>
              <a:gd name="connsiteY3" fmla="*/ 8701 h 1305487"/>
              <a:gd name="connsiteX4" fmla="*/ 3217025 w 9144000"/>
              <a:gd name="connsiteY4" fmla="*/ 1297173 h 1305487"/>
              <a:gd name="connsiteX5" fmla="*/ 4123113 w 9144000"/>
              <a:gd name="connsiteY5" fmla="*/ 8701 h 1305487"/>
              <a:gd name="connsiteX6" fmla="*/ 5045825 w 9144000"/>
              <a:gd name="connsiteY6" fmla="*/ 1288861 h 1305487"/>
              <a:gd name="connsiteX7" fmla="*/ 5943600 w 9144000"/>
              <a:gd name="connsiteY7" fmla="*/ 8701 h 1305487"/>
              <a:gd name="connsiteX8" fmla="*/ 6874625 w 9144000"/>
              <a:gd name="connsiteY8" fmla="*/ 1305486 h 1305487"/>
              <a:gd name="connsiteX9" fmla="*/ 7764087 w 9144000"/>
              <a:gd name="connsiteY9" fmla="*/ 17013 h 1305487"/>
              <a:gd name="connsiteX10" fmla="*/ 8661862 w 9144000"/>
              <a:gd name="connsiteY10" fmla="*/ 1305486 h 1305487"/>
              <a:gd name="connsiteX11" fmla="*/ 9144000 w 9144000"/>
              <a:gd name="connsiteY11" fmla="*/ 573966 h 1305487"/>
              <a:gd name="connsiteX0" fmla="*/ 0 w 9144000"/>
              <a:gd name="connsiteY0" fmla="*/ 657093 h 1305487"/>
              <a:gd name="connsiteX1" fmla="*/ 457200 w 9144000"/>
              <a:gd name="connsiteY1" fmla="*/ 388 h 1305487"/>
              <a:gd name="connsiteX2" fmla="*/ 1363287 w 9144000"/>
              <a:gd name="connsiteY2" fmla="*/ 1297173 h 1305487"/>
              <a:gd name="connsiteX3" fmla="*/ 2294313 w 9144000"/>
              <a:gd name="connsiteY3" fmla="*/ 8701 h 1305487"/>
              <a:gd name="connsiteX4" fmla="*/ 3217025 w 9144000"/>
              <a:gd name="connsiteY4" fmla="*/ 1297173 h 1305487"/>
              <a:gd name="connsiteX5" fmla="*/ 4123113 w 9144000"/>
              <a:gd name="connsiteY5" fmla="*/ 8701 h 1305487"/>
              <a:gd name="connsiteX6" fmla="*/ 5045825 w 9144000"/>
              <a:gd name="connsiteY6" fmla="*/ 1288861 h 1305487"/>
              <a:gd name="connsiteX7" fmla="*/ 5943600 w 9144000"/>
              <a:gd name="connsiteY7" fmla="*/ 8701 h 1305487"/>
              <a:gd name="connsiteX8" fmla="*/ 6874625 w 9144000"/>
              <a:gd name="connsiteY8" fmla="*/ 1305486 h 1305487"/>
              <a:gd name="connsiteX9" fmla="*/ 7764087 w 9144000"/>
              <a:gd name="connsiteY9" fmla="*/ 17013 h 1305487"/>
              <a:gd name="connsiteX10" fmla="*/ 8661862 w 9144000"/>
              <a:gd name="connsiteY10" fmla="*/ 1305486 h 1305487"/>
              <a:gd name="connsiteX11" fmla="*/ 9144000 w 9144000"/>
              <a:gd name="connsiteY11" fmla="*/ 573966 h 1305487"/>
              <a:gd name="connsiteX0" fmla="*/ 0 w 9144000"/>
              <a:gd name="connsiteY0" fmla="*/ 657093 h 1305487"/>
              <a:gd name="connsiteX1" fmla="*/ 457200 w 9144000"/>
              <a:gd name="connsiteY1" fmla="*/ 388 h 1305487"/>
              <a:gd name="connsiteX2" fmla="*/ 1363287 w 9144000"/>
              <a:gd name="connsiteY2" fmla="*/ 1297173 h 1305487"/>
              <a:gd name="connsiteX3" fmla="*/ 2294313 w 9144000"/>
              <a:gd name="connsiteY3" fmla="*/ 8701 h 1305487"/>
              <a:gd name="connsiteX4" fmla="*/ 3217025 w 9144000"/>
              <a:gd name="connsiteY4" fmla="*/ 1297173 h 1305487"/>
              <a:gd name="connsiteX5" fmla="*/ 4123113 w 9144000"/>
              <a:gd name="connsiteY5" fmla="*/ 8701 h 1305487"/>
              <a:gd name="connsiteX6" fmla="*/ 5045825 w 9144000"/>
              <a:gd name="connsiteY6" fmla="*/ 1288861 h 1305487"/>
              <a:gd name="connsiteX7" fmla="*/ 5943600 w 9144000"/>
              <a:gd name="connsiteY7" fmla="*/ 8701 h 1305487"/>
              <a:gd name="connsiteX8" fmla="*/ 6874625 w 9144000"/>
              <a:gd name="connsiteY8" fmla="*/ 1305486 h 1305487"/>
              <a:gd name="connsiteX9" fmla="*/ 7764087 w 9144000"/>
              <a:gd name="connsiteY9" fmla="*/ 17013 h 1305487"/>
              <a:gd name="connsiteX10" fmla="*/ 8661862 w 9144000"/>
              <a:gd name="connsiteY10" fmla="*/ 1305486 h 1305487"/>
              <a:gd name="connsiteX11" fmla="*/ 9144000 w 9144000"/>
              <a:gd name="connsiteY11" fmla="*/ 573966 h 1305487"/>
              <a:gd name="connsiteX0" fmla="*/ 0 w 9144000"/>
              <a:gd name="connsiteY0" fmla="*/ 657093 h 1305487"/>
              <a:gd name="connsiteX1" fmla="*/ 457200 w 9144000"/>
              <a:gd name="connsiteY1" fmla="*/ 388 h 1305487"/>
              <a:gd name="connsiteX2" fmla="*/ 1363287 w 9144000"/>
              <a:gd name="connsiteY2" fmla="*/ 1297173 h 1305487"/>
              <a:gd name="connsiteX3" fmla="*/ 2294313 w 9144000"/>
              <a:gd name="connsiteY3" fmla="*/ 8701 h 1305487"/>
              <a:gd name="connsiteX4" fmla="*/ 3217025 w 9144000"/>
              <a:gd name="connsiteY4" fmla="*/ 1297173 h 1305487"/>
              <a:gd name="connsiteX5" fmla="*/ 4123113 w 9144000"/>
              <a:gd name="connsiteY5" fmla="*/ 8701 h 1305487"/>
              <a:gd name="connsiteX6" fmla="*/ 5045825 w 9144000"/>
              <a:gd name="connsiteY6" fmla="*/ 1288861 h 1305487"/>
              <a:gd name="connsiteX7" fmla="*/ 5943600 w 9144000"/>
              <a:gd name="connsiteY7" fmla="*/ 8701 h 1305487"/>
              <a:gd name="connsiteX8" fmla="*/ 6874625 w 9144000"/>
              <a:gd name="connsiteY8" fmla="*/ 1305486 h 1305487"/>
              <a:gd name="connsiteX9" fmla="*/ 7764087 w 9144000"/>
              <a:gd name="connsiteY9" fmla="*/ 17013 h 1305487"/>
              <a:gd name="connsiteX10" fmla="*/ 8661862 w 9144000"/>
              <a:gd name="connsiteY10" fmla="*/ 1305486 h 1305487"/>
              <a:gd name="connsiteX11" fmla="*/ 9144000 w 9144000"/>
              <a:gd name="connsiteY11" fmla="*/ 573966 h 1305487"/>
              <a:gd name="connsiteX0" fmla="*/ 0 w 9144000"/>
              <a:gd name="connsiteY0" fmla="*/ 657369 h 1305763"/>
              <a:gd name="connsiteX1" fmla="*/ 457200 w 9144000"/>
              <a:gd name="connsiteY1" fmla="*/ 664 h 1305763"/>
              <a:gd name="connsiteX2" fmla="*/ 1363287 w 9144000"/>
              <a:gd name="connsiteY2" fmla="*/ 1297449 h 1305763"/>
              <a:gd name="connsiteX3" fmla="*/ 2294313 w 9144000"/>
              <a:gd name="connsiteY3" fmla="*/ 8977 h 1305763"/>
              <a:gd name="connsiteX4" fmla="*/ 3217025 w 9144000"/>
              <a:gd name="connsiteY4" fmla="*/ 1297449 h 1305763"/>
              <a:gd name="connsiteX5" fmla="*/ 4123113 w 9144000"/>
              <a:gd name="connsiteY5" fmla="*/ 8977 h 1305763"/>
              <a:gd name="connsiteX6" fmla="*/ 5045825 w 9144000"/>
              <a:gd name="connsiteY6" fmla="*/ 1289137 h 1305763"/>
              <a:gd name="connsiteX7" fmla="*/ 5943600 w 9144000"/>
              <a:gd name="connsiteY7" fmla="*/ 8977 h 1305763"/>
              <a:gd name="connsiteX8" fmla="*/ 6874625 w 9144000"/>
              <a:gd name="connsiteY8" fmla="*/ 1305762 h 1305763"/>
              <a:gd name="connsiteX9" fmla="*/ 7764087 w 9144000"/>
              <a:gd name="connsiteY9" fmla="*/ 17289 h 1305763"/>
              <a:gd name="connsiteX10" fmla="*/ 8661862 w 9144000"/>
              <a:gd name="connsiteY10" fmla="*/ 1305762 h 1305763"/>
              <a:gd name="connsiteX11" fmla="*/ 9144000 w 9144000"/>
              <a:gd name="connsiteY11" fmla="*/ 574242 h 1305763"/>
              <a:gd name="connsiteX0" fmla="*/ 0 w 9144000"/>
              <a:gd name="connsiteY0" fmla="*/ 657717 h 1306111"/>
              <a:gd name="connsiteX1" fmla="*/ 457200 w 9144000"/>
              <a:gd name="connsiteY1" fmla="*/ 1012 h 1306111"/>
              <a:gd name="connsiteX2" fmla="*/ 1363287 w 9144000"/>
              <a:gd name="connsiteY2" fmla="*/ 1297797 h 1306111"/>
              <a:gd name="connsiteX3" fmla="*/ 2294313 w 9144000"/>
              <a:gd name="connsiteY3" fmla="*/ 9325 h 1306111"/>
              <a:gd name="connsiteX4" fmla="*/ 3217025 w 9144000"/>
              <a:gd name="connsiteY4" fmla="*/ 1297797 h 1306111"/>
              <a:gd name="connsiteX5" fmla="*/ 4123113 w 9144000"/>
              <a:gd name="connsiteY5" fmla="*/ 9325 h 1306111"/>
              <a:gd name="connsiteX6" fmla="*/ 5045825 w 9144000"/>
              <a:gd name="connsiteY6" fmla="*/ 1289485 h 1306111"/>
              <a:gd name="connsiteX7" fmla="*/ 5943600 w 9144000"/>
              <a:gd name="connsiteY7" fmla="*/ 9325 h 1306111"/>
              <a:gd name="connsiteX8" fmla="*/ 6874625 w 9144000"/>
              <a:gd name="connsiteY8" fmla="*/ 1306110 h 1306111"/>
              <a:gd name="connsiteX9" fmla="*/ 7764087 w 9144000"/>
              <a:gd name="connsiteY9" fmla="*/ 17637 h 1306111"/>
              <a:gd name="connsiteX10" fmla="*/ 8661862 w 9144000"/>
              <a:gd name="connsiteY10" fmla="*/ 1306110 h 1306111"/>
              <a:gd name="connsiteX11" fmla="*/ 9144000 w 9144000"/>
              <a:gd name="connsiteY11" fmla="*/ 574590 h 1306111"/>
              <a:gd name="connsiteX0" fmla="*/ 0 w 9144000"/>
              <a:gd name="connsiteY0" fmla="*/ 657717 h 1306111"/>
              <a:gd name="connsiteX1" fmla="*/ 457200 w 9144000"/>
              <a:gd name="connsiteY1" fmla="*/ 1012 h 1306111"/>
              <a:gd name="connsiteX2" fmla="*/ 1363287 w 9144000"/>
              <a:gd name="connsiteY2" fmla="*/ 1297797 h 1306111"/>
              <a:gd name="connsiteX3" fmla="*/ 2294313 w 9144000"/>
              <a:gd name="connsiteY3" fmla="*/ 9325 h 1306111"/>
              <a:gd name="connsiteX4" fmla="*/ 3217025 w 9144000"/>
              <a:gd name="connsiteY4" fmla="*/ 1297797 h 1306111"/>
              <a:gd name="connsiteX5" fmla="*/ 4123113 w 9144000"/>
              <a:gd name="connsiteY5" fmla="*/ 9325 h 1306111"/>
              <a:gd name="connsiteX6" fmla="*/ 5045825 w 9144000"/>
              <a:gd name="connsiteY6" fmla="*/ 1289485 h 1306111"/>
              <a:gd name="connsiteX7" fmla="*/ 5943600 w 9144000"/>
              <a:gd name="connsiteY7" fmla="*/ 9325 h 1306111"/>
              <a:gd name="connsiteX8" fmla="*/ 6874625 w 9144000"/>
              <a:gd name="connsiteY8" fmla="*/ 1306110 h 1306111"/>
              <a:gd name="connsiteX9" fmla="*/ 7764087 w 9144000"/>
              <a:gd name="connsiteY9" fmla="*/ 17637 h 1306111"/>
              <a:gd name="connsiteX10" fmla="*/ 8661862 w 9144000"/>
              <a:gd name="connsiteY10" fmla="*/ 1306110 h 1306111"/>
              <a:gd name="connsiteX11" fmla="*/ 9144000 w 9144000"/>
              <a:gd name="connsiteY11" fmla="*/ 574590 h 1306111"/>
              <a:gd name="connsiteX0" fmla="*/ 0 w 9144000"/>
              <a:gd name="connsiteY0" fmla="*/ 656759 h 1305153"/>
              <a:gd name="connsiteX1" fmla="*/ 457200 w 9144000"/>
              <a:gd name="connsiteY1" fmla="*/ 54 h 1305153"/>
              <a:gd name="connsiteX2" fmla="*/ 1363287 w 9144000"/>
              <a:gd name="connsiteY2" fmla="*/ 1296839 h 1305153"/>
              <a:gd name="connsiteX3" fmla="*/ 2294313 w 9144000"/>
              <a:gd name="connsiteY3" fmla="*/ 8367 h 1305153"/>
              <a:gd name="connsiteX4" fmla="*/ 3217025 w 9144000"/>
              <a:gd name="connsiteY4" fmla="*/ 1296839 h 1305153"/>
              <a:gd name="connsiteX5" fmla="*/ 4123113 w 9144000"/>
              <a:gd name="connsiteY5" fmla="*/ 8367 h 1305153"/>
              <a:gd name="connsiteX6" fmla="*/ 5045825 w 9144000"/>
              <a:gd name="connsiteY6" fmla="*/ 1288527 h 1305153"/>
              <a:gd name="connsiteX7" fmla="*/ 5943600 w 9144000"/>
              <a:gd name="connsiteY7" fmla="*/ 8367 h 1305153"/>
              <a:gd name="connsiteX8" fmla="*/ 6874625 w 9144000"/>
              <a:gd name="connsiteY8" fmla="*/ 1305152 h 1305153"/>
              <a:gd name="connsiteX9" fmla="*/ 7764087 w 9144000"/>
              <a:gd name="connsiteY9" fmla="*/ 16679 h 1305153"/>
              <a:gd name="connsiteX10" fmla="*/ 8661862 w 9144000"/>
              <a:gd name="connsiteY10" fmla="*/ 1305152 h 1305153"/>
              <a:gd name="connsiteX11" fmla="*/ 9144000 w 9144000"/>
              <a:gd name="connsiteY11" fmla="*/ 573632 h 1305153"/>
              <a:gd name="connsiteX0" fmla="*/ 0 w 9144000"/>
              <a:gd name="connsiteY0" fmla="*/ 656759 h 1305153"/>
              <a:gd name="connsiteX1" fmla="*/ 457200 w 9144000"/>
              <a:gd name="connsiteY1" fmla="*/ 54 h 1305153"/>
              <a:gd name="connsiteX2" fmla="*/ 1363287 w 9144000"/>
              <a:gd name="connsiteY2" fmla="*/ 1296839 h 1305153"/>
              <a:gd name="connsiteX3" fmla="*/ 2294313 w 9144000"/>
              <a:gd name="connsiteY3" fmla="*/ 8367 h 1305153"/>
              <a:gd name="connsiteX4" fmla="*/ 3217025 w 9144000"/>
              <a:gd name="connsiteY4" fmla="*/ 1296839 h 1305153"/>
              <a:gd name="connsiteX5" fmla="*/ 4123113 w 9144000"/>
              <a:gd name="connsiteY5" fmla="*/ 8367 h 1305153"/>
              <a:gd name="connsiteX6" fmla="*/ 5045825 w 9144000"/>
              <a:gd name="connsiteY6" fmla="*/ 1288527 h 1305153"/>
              <a:gd name="connsiteX7" fmla="*/ 5943600 w 9144000"/>
              <a:gd name="connsiteY7" fmla="*/ 8367 h 1305153"/>
              <a:gd name="connsiteX8" fmla="*/ 6874625 w 9144000"/>
              <a:gd name="connsiteY8" fmla="*/ 1305152 h 1305153"/>
              <a:gd name="connsiteX9" fmla="*/ 7764087 w 9144000"/>
              <a:gd name="connsiteY9" fmla="*/ 16679 h 1305153"/>
              <a:gd name="connsiteX10" fmla="*/ 8661862 w 9144000"/>
              <a:gd name="connsiteY10" fmla="*/ 1305152 h 1305153"/>
              <a:gd name="connsiteX11" fmla="*/ 9144000 w 9144000"/>
              <a:gd name="connsiteY11" fmla="*/ 573632 h 130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305153">
                <a:moveTo>
                  <a:pt x="0" y="656759"/>
                </a:moveTo>
                <a:cubicBezTo>
                  <a:pt x="23553" y="574325"/>
                  <a:pt x="229982" y="9752"/>
                  <a:pt x="457200" y="54"/>
                </a:cubicBezTo>
                <a:cubicBezTo>
                  <a:pt x="684418" y="-9644"/>
                  <a:pt x="1057102" y="1295454"/>
                  <a:pt x="1363287" y="1296839"/>
                </a:cubicBezTo>
                <a:cubicBezTo>
                  <a:pt x="1669473" y="1298225"/>
                  <a:pt x="1985357" y="8367"/>
                  <a:pt x="2294313" y="8367"/>
                </a:cubicBezTo>
                <a:cubicBezTo>
                  <a:pt x="2603269" y="8367"/>
                  <a:pt x="2912225" y="1296839"/>
                  <a:pt x="3217025" y="1296839"/>
                </a:cubicBezTo>
                <a:cubicBezTo>
                  <a:pt x="3521825" y="1296839"/>
                  <a:pt x="3818313" y="9752"/>
                  <a:pt x="4123113" y="8367"/>
                </a:cubicBezTo>
                <a:cubicBezTo>
                  <a:pt x="4427913" y="6982"/>
                  <a:pt x="4742411" y="1288527"/>
                  <a:pt x="5045825" y="1288527"/>
                </a:cubicBezTo>
                <a:cubicBezTo>
                  <a:pt x="5349239" y="1288527"/>
                  <a:pt x="5638800" y="5596"/>
                  <a:pt x="5943600" y="8367"/>
                </a:cubicBezTo>
                <a:cubicBezTo>
                  <a:pt x="6248400" y="11138"/>
                  <a:pt x="6571211" y="1303767"/>
                  <a:pt x="6874625" y="1305152"/>
                </a:cubicBezTo>
                <a:cubicBezTo>
                  <a:pt x="7178039" y="1306537"/>
                  <a:pt x="7466214" y="16679"/>
                  <a:pt x="7764087" y="16679"/>
                </a:cubicBezTo>
                <a:cubicBezTo>
                  <a:pt x="8061960" y="16679"/>
                  <a:pt x="8406939" y="1287142"/>
                  <a:pt x="8661862" y="1305152"/>
                </a:cubicBezTo>
                <a:cubicBezTo>
                  <a:pt x="8908474" y="1264974"/>
                  <a:pt x="9101052" y="644983"/>
                  <a:pt x="9144000" y="573632"/>
                </a:cubicBezTo>
              </a:path>
            </a:pathLst>
          </a:custGeom>
          <a:noFill/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62EA0C3-86B6-4C12-BAA4-33A220A783D5}"/>
              </a:ext>
            </a:extLst>
          </p:cNvPr>
          <p:cNvCxnSpPr>
            <a:cxnSpLocks/>
          </p:cNvCxnSpPr>
          <p:nvPr/>
        </p:nvCxnSpPr>
        <p:spPr>
          <a:xfrm>
            <a:off x="5170517" y="4425141"/>
            <a:ext cx="2826327" cy="0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A32548E-81D6-4DE9-87EA-92E62F3EFFEE}"/>
              </a:ext>
            </a:extLst>
          </p:cNvPr>
          <p:cNvSpPr/>
          <p:nvPr/>
        </p:nvSpPr>
        <p:spPr>
          <a:xfrm>
            <a:off x="5152678" y="3018883"/>
            <a:ext cx="2759828" cy="416937"/>
          </a:xfrm>
          <a:custGeom>
            <a:avLst/>
            <a:gdLst>
              <a:gd name="connsiteX0" fmla="*/ 0 w 6932815"/>
              <a:gd name="connsiteY0" fmla="*/ 532014 h 1112732"/>
              <a:gd name="connsiteX1" fmla="*/ 74815 w 6932815"/>
              <a:gd name="connsiteY1" fmla="*/ 623454 h 1112732"/>
              <a:gd name="connsiteX2" fmla="*/ 423949 w 6932815"/>
              <a:gd name="connsiteY2" fmla="*/ 1088967 h 1112732"/>
              <a:gd name="connsiteX3" fmla="*/ 914400 w 6932815"/>
              <a:gd name="connsiteY3" fmla="*/ 0 h 1112732"/>
              <a:gd name="connsiteX4" fmla="*/ 1562793 w 6932815"/>
              <a:gd name="connsiteY4" fmla="*/ 1088967 h 1112732"/>
              <a:gd name="connsiteX5" fmla="*/ 2177935 w 6932815"/>
              <a:gd name="connsiteY5" fmla="*/ 8313 h 1112732"/>
              <a:gd name="connsiteX6" fmla="*/ 2851266 w 6932815"/>
              <a:gd name="connsiteY6" fmla="*/ 1097280 h 1112732"/>
              <a:gd name="connsiteX7" fmla="*/ 3466407 w 6932815"/>
              <a:gd name="connsiteY7" fmla="*/ 8313 h 1112732"/>
              <a:gd name="connsiteX8" fmla="*/ 4148051 w 6932815"/>
              <a:gd name="connsiteY8" fmla="*/ 1088967 h 1112732"/>
              <a:gd name="connsiteX9" fmla="*/ 4746567 w 6932815"/>
              <a:gd name="connsiteY9" fmla="*/ 0 h 1112732"/>
              <a:gd name="connsiteX10" fmla="*/ 5419898 w 6932815"/>
              <a:gd name="connsiteY10" fmla="*/ 1088967 h 1112732"/>
              <a:gd name="connsiteX11" fmla="*/ 6018415 w 6932815"/>
              <a:gd name="connsiteY11" fmla="*/ 8313 h 1112732"/>
              <a:gd name="connsiteX12" fmla="*/ 6500553 w 6932815"/>
              <a:gd name="connsiteY12" fmla="*/ 1097280 h 1112732"/>
              <a:gd name="connsiteX13" fmla="*/ 6932815 w 6932815"/>
              <a:gd name="connsiteY13" fmla="*/ 548640 h 1112732"/>
              <a:gd name="connsiteX0" fmla="*/ 0 w 6932815"/>
              <a:gd name="connsiteY0" fmla="*/ 532061 h 1112779"/>
              <a:gd name="connsiteX1" fmla="*/ 74815 w 6932815"/>
              <a:gd name="connsiteY1" fmla="*/ 623501 h 1112779"/>
              <a:gd name="connsiteX2" fmla="*/ 423949 w 6932815"/>
              <a:gd name="connsiteY2" fmla="*/ 1089014 h 1112779"/>
              <a:gd name="connsiteX3" fmla="*/ 914400 w 6932815"/>
              <a:gd name="connsiteY3" fmla="*/ 47 h 1112779"/>
              <a:gd name="connsiteX4" fmla="*/ 1562793 w 6932815"/>
              <a:gd name="connsiteY4" fmla="*/ 1089014 h 1112779"/>
              <a:gd name="connsiteX5" fmla="*/ 2177935 w 6932815"/>
              <a:gd name="connsiteY5" fmla="*/ 8360 h 1112779"/>
              <a:gd name="connsiteX6" fmla="*/ 2851266 w 6932815"/>
              <a:gd name="connsiteY6" fmla="*/ 1097327 h 1112779"/>
              <a:gd name="connsiteX7" fmla="*/ 3466407 w 6932815"/>
              <a:gd name="connsiteY7" fmla="*/ 8360 h 1112779"/>
              <a:gd name="connsiteX8" fmla="*/ 4148051 w 6932815"/>
              <a:gd name="connsiteY8" fmla="*/ 1089014 h 1112779"/>
              <a:gd name="connsiteX9" fmla="*/ 4746567 w 6932815"/>
              <a:gd name="connsiteY9" fmla="*/ 47 h 1112779"/>
              <a:gd name="connsiteX10" fmla="*/ 5419898 w 6932815"/>
              <a:gd name="connsiteY10" fmla="*/ 1089014 h 1112779"/>
              <a:gd name="connsiteX11" fmla="*/ 6018415 w 6932815"/>
              <a:gd name="connsiteY11" fmla="*/ 8360 h 1112779"/>
              <a:gd name="connsiteX12" fmla="*/ 6500553 w 6932815"/>
              <a:gd name="connsiteY12" fmla="*/ 1097327 h 1112779"/>
              <a:gd name="connsiteX13" fmla="*/ 6932815 w 6932815"/>
              <a:gd name="connsiteY13" fmla="*/ 548687 h 1112779"/>
              <a:gd name="connsiteX0" fmla="*/ 0 w 6932815"/>
              <a:gd name="connsiteY0" fmla="*/ 532061 h 1112779"/>
              <a:gd name="connsiteX1" fmla="*/ 74815 w 6932815"/>
              <a:gd name="connsiteY1" fmla="*/ 623501 h 1112779"/>
              <a:gd name="connsiteX2" fmla="*/ 423949 w 6932815"/>
              <a:gd name="connsiteY2" fmla="*/ 1089014 h 1112779"/>
              <a:gd name="connsiteX3" fmla="*/ 914400 w 6932815"/>
              <a:gd name="connsiteY3" fmla="*/ 47 h 1112779"/>
              <a:gd name="connsiteX4" fmla="*/ 1562793 w 6932815"/>
              <a:gd name="connsiteY4" fmla="*/ 1089014 h 1112779"/>
              <a:gd name="connsiteX5" fmla="*/ 2177935 w 6932815"/>
              <a:gd name="connsiteY5" fmla="*/ 8360 h 1112779"/>
              <a:gd name="connsiteX6" fmla="*/ 2851266 w 6932815"/>
              <a:gd name="connsiteY6" fmla="*/ 1097327 h 1112779"/>
              <a:gd name="connsiteX7" fmla="*/ 3466407 w 6932815"/>
              <a:gd name="connsiteY7" fmla="*/ 8360 h 1112779"/>
              <a:gd name="connsiteX8" fmla="*/ 4148051 w 6932815"/>
              <a:gd name="connsiteY8" fmla="*/ 1089014 h 1112779"/>
              <a:gd name="connsiteX9" fmla="*/ 4746567 w 6932815"/>
              <a:gd name="connsiteY9" fmla="*/ 47 h 1112779"/>
              <a:gd name="connsiteX10" fmla="*/ 5419898 w 6932815"/>
              <a:gd name="connsiteY10" fmla="*/ 1089014 h 1112779"/>
              <a:gd name="connsiteX11" fmla="*/ 6018415 w 6932815"/>
              <a:gd name="connsiteY11" fmla="*/ 8360 h 1112779"/>
              <a:gd name="connsiteX12" fmla="*/ 6500553 w 6932815"/>
              <a:gd name="connsiteY12" fmla="*/ 1097327 h 1112779"/>
              <a:gd name="connsiteX13" fmla="*/ 6932815 w 6932815"/>
              <a:gd name="connsiteY13" fmla="*/ 548687 h 1112779"/>
              <a:gd name="connsiteX0" fmla="*/ 0 w 6932815"/>
              <a:gd name="connsiteY0" fmla="*/ 532061 h 1112779"/>
              <a:gd name="connsiteX1" fmla="*/ 74815 w 6932815"/>
              <a:gd name="connsiteY1" fmla="*/ 623501 h 1112779"/>
              <a:gd name="connsiteX2" fmla="*/ 423949 w 6932815"/>
              <a:gd name="connsiteY2" fmla="*/ 1089014 h 1112779"/>
              <a:gd name="connsiteX3" fmla="*/ 914400 w 6932815"/>
              <a:gd name="connsiteY3" fmla="*/ 47 h 1112779"/>
              <a:gd name="connsiteX4" fmla="*/ 1562793 w 6932815"/>
              <a:gd name="connsiteY4" fmla="*/ 1089014 h 1112779"/>
              <a:gd name="connsiteX5" fmla="*/ 2177935 w 6932815"/>
              <a:gd name="connsiteY5" fmla="*/ 8360 h 1112779"/>
              <a:gd name="connsiteX6" fmla="*/ 2851266 w 6932815"/>
              <a:gd name="connsiteY6" fmla="*/ 1097327 h 1112779"/>
              <a:gd name="connsiteX7" fmla="*/ 3466407 w 6932815"/>
              <a:gd name="connsiteY7" fmla="*/ 8360 h 1112779"/>
              <a:gd name="connsiteX8" fmla="*/ 4148051 w 6932815"/>
              <a:gd name="connsiteY8" fmla="*/ 1089014 h 1112779"/>
              <a:gd name="connsiteX9" fmla="*/ 4746567 w 6932815"/>
              <a:gd name="connsiteY9" fmla="*/ 47 h 1112779"/>
              <a:gd name="connsiteX10" fmla="*/ 5419898 w 6932815"/>
              <a:gd name="connsiteY10" fmla="*/ 1089014 h 1112779"/>
              <a:gd name="connsiteX11" fmla="*/ 6018415 w 6932815"/>
              <a:gd name="connsiteY11" fmla="*/ 8360 h 1112779"/>
              <a:gd name="connsiteX12" fmla="*/ 6500553 w 6932815"/>
              <a:gd name="connsiteY12" fmla="*/ 1097327 h 1112779"/>
              <a:gd name="connsiteX13" fmla="*/ 6932815 w 6932815"/>
              <a:gd name="connsiteY13" fmla="*/ 548687 h 1112779"/>
              <a:gd name="connsiteX0" fmla="*/ 0 w 6932815"/>
              <a:gd name="connsiteY0" fmla="*/ 532198 h 1112916"/>
              <a:gd name="connsiteX1" fmla="*/ 74815 w 6932815"/>
              <a:gd name="connsiteY1" fmla="*/ 623638 h 1112916"/>
              <a:gd name="connsiteX2" fmla="*/ 423949 w 6932815"/>
              <a:gd name="connsiteY2" fmla="*/ 1089151 h 1112916"/>
              <a:gd name="connsiteX3" fmla="*/ 914400 w 6932815"/>
              <a:gd name="connsiteY3" fmla="*/ 184 h 1112916"/>
              <a:gd name="connsiteX4" fmla="*/ 1562793 w 6932815"/>
              <a:gd name="connsiteY4" fmla="*/ 1089151 h 1112916"/>
              <a:gd name="connsiteX5" fmla="*/ 2177935 w 6932815"/>
              <a:gd name="connsiteY5" fmla="*/ 8497 h 1112916"/>
              <a:gd name="connsiteX6" fmla="*/ 2851266 w 6932815"/>
              <a:gd name="connsiteY6" fmla="*/ 1097464 h 1112916"/>
              <a:gd name="connsiteX7" fmla="*/ 3466407 w 6932815"/>
              <a:gd name="connsiteY7" fmla="*/ 8497 h 1112916"/>
              <a:gd name="connsiteX8" fmla="*/ 4148051 w 6932815"/>
              <a:gd name="connsiteY8" fmla="*/ 1089151 h 1112916"/>
              <a:gd name="connsiteX9" fmla="*/ 4746567 w 6932815"/>
              <a:gd name="connsiteY9" fmla="*/ 184 h 1112916"/>
              <a:gd name="connsiteX10" fmla="*/ 5419898 w 6932815"/>
              <a:gd name="connsiteY10" fmla="*/ 1089151 h 1112916"/>
              <a:gd name="connsiteX11" fmla="*/ 6018415 w 6932815"/>
              <a:gd name="connsiteY11" fmla="*/ 8497 h 1112916"/>
              <a:gd name="connsiteX12" fmla="*/ 6500553 w 6932815"/>
              <a:gd name="connsiteY12" fmla="*/ 1097464 h 1112916"/>
              <a:gd name="connsiteX13" fmla="*/ 6932815 w 6932815"/>
              <a:gd name="connsiteY13" fmla="*/ 548824 h 1112916"/>
              <a:gd name="connsiteX0" fmla="*/ 0 w 6932815"/>
              <a:gd name="connsiteY0" fmla="*/ 532198 h 1112916"/>
              <a:gd name="connsiteX1" fmla="*/ 74815 w 6932815"/>
              <a:gd name="connsiteY1" fmla="*/ 623638 h 1112916"/>
              <a:gd name="connsiteX2" fmla="*/ 423949 w 6932815"/>
              <a:gd name="connsiteY2" fmla="*/ 1089151 h 1112916"/>
              <a:gd name="connsiteX3" fmla="*/ 914400 w 6932815"/>
              <a:gd name="connsiteY3" fmla="*/ 184 h 1112916"/>
              <a:gd name="connsiteX4" fmla="*/ 1562793 w 6932815"/>
              <a:gd name="connsiteY4" fmla="*/ 1089151 h 1112916"/>
              <a:gd name="connsiteX5" fmla="*/ 2177935 w 6932815"/>
              <a:gd name="connsiteY5" fmla="*/ 8497 h 1112916"/>
              <a:gd name="connsiteX6" fmla="*/ 2851266 w 6932815"/>
              <a:gd name="connsiteY6" fmla="*/ 1097464 h 1112916"/>
              <a:gd name="connsiteX7" fmla="*/ 3466407 w 6932815"/>
              <a:gd name="connsiteY7" fmla="*/ 8497 h 1112916"/>
              <a:gd name="connsiteX8" fmla="*/ 4148051 w 6932815"/>
              <a:gd name="connsiteY8" fmla="*/ 1089151 h 1112916"/>
              <a:gd name="connsiteX9" fmla="*/ 4746567 w 6932815"/>
              <a:gd name="connsiteY9" fmla="*/ 184 h 1112916"/>
              <a:gd name="connsiteX10" fmla="*/ 5419898 w 6932815"/>
              <a:gd name="connsiteY10" fmla="*/ 1089151 h 1112916"/>
              <a:gd name="connsiteX11" fmla="*/ 6018415 w 6932815"/>
              <a:gd name="connsiteY11" fmla="*/ 8497 h 1112916"/>
              <a:gd name="connsiteX12" fmla="*/ 6500553 w 6932815"/>
              <a:gd name="connsiteY12" fmla="*/ 1097464 h 1112916"/>
              <a:gd name="connsiteX13" fmla="*/ 6932815 w 6932815"/>
              <a:gd name="connsiteY13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112916"/>
              <a:gd name="connsiteX1" fmla="*/ 423949 w 6932815"/>
              <a:gd name="connsiteY1" fmla="*/ 1089151 h 1112916"/>
              <a:gd name="connsiteX2" fmla="*/ 914400 w 6932815"/>
              <a:gd name="connsiteY2" fmla="*/ 184 h 1112916"/>
              <a:gd name="connsiteX3" fmla="*/ 1562793 w 6932815"/>
              <a:gd name="connsiteY3" fmla="*/ 1089151 h 1112916"/>
              <a:gd name="connsiteX4" fmla="*/ 2177935 w 6932815"/>
              <a:gd name="connsiteY4" fmla="*/ 8497 h 1112916"/>
              <a:gd name="connsiteX5" fmla="*/ 2851266 w 6932815"/>
              <a:gd name="connsiteY5" fmla="*/ 1097464 h 1112916"/>
              <a:gd name="connsiteX6" fmla="*/ 3466407 w 6932815"/>
              <a:gd name="connsiteY6" fmla="*/ 8497 h 1112916"/>
              <a:gd name="connsiteX7" fmla="*/ 4148051 w 6932815"/>
              <a:gd name="connsiteY7" fmla="*/ 1089151 h 1112916"/>
              <a:gd name="connsiteX8" fmla="*/ 4746567 w 6932815"/>
              <a:gd name="connsiteY8" fmla="*/ 184 h 1112916"/>
              <a:gd name="connsiteX9" fmla="*/ 5419898 w 6932815"/>
              <a:gd name="connsiteY9" fmla="*/ 1089151 h 1112916"/>
              <a:gd name="connsiteX10" fmla="*/ 6018415 w 6932815"/>
              <a:gd name="connsiteY10" fmla="*/ 8497 h 1112916"/>
              <a:gd name="connsiteX11" fmla="*/ 6500553 w 6932815"/>
              <a:gd name="connsiteY11" fmla="*/ 1097464 h 1112916"/>
              <a:gd name="connsiteX12" fmla="*/ 6932815 w 6932815"/>
              <a:gd name="connsiteY12" fmla="*/ 548824 h 1112916"/>
              <a:gd name="connsiteX0" fmla="*/ 0 w 6932815"/>
              <a:gd name="connsiteY0" fmla="*/ 532198 h 1097510"/>
              <a:gd name="connsiteX1" fmla="*/ 423949 w 6932815"/>
              <a:gd name="connsiteY1" fmla="*/ 1089151 h 1097510"/>
              <a:gd name="connsiteX2" fmla="*/ 914400 w 6932815"/>
              <a:gd name="connsiteY2" fmla="*/ 184 h 1097510"/>
              <a:gd name="connsiteX3" fmla="*/ 1562793 w 6932815"/>
              <a:gd name="connsiteY3" fmla="*/ 1089151 h 1097510"/>
              <a:gd name="connsiteX4" fmla="*/ 2177935 w 6932815"/>
              <a:gd name="connsiteY4" fmla="*/ 8497 h 1097510"/>
              <a:gd name="connsiteX5" fmla="*/ 2851266 w 6932815"/>
              <a:gd name="connsiteY5" fmla="*/ 1097464 h 1097510"/>
              <a:gd name="connsiteX6" fmla="*/ 3466407 w 6932815"/>
              <a:gd name="connsiteY6" fmla="*/ 8497 h 1097510"/>
              <a:gd name="connsiteX7" fmla="*/ 4148051 w 6932815"/>
              <a:gd name="connsiteY7" fmla="*/ 1089151 h 1097510"/>
              <a:gd name="connsiteX8" fmla="*/ 4746567 w 6932815"/>
              <a:gd name="connsiteY8" fmla="*/ 184 h 1097510"/>
              <a:gd name="connsiteX9" fmla="*/ 5419898 w 6932815"/>
              <a:gd name="connsiteY9" fmla="*/ 1089151 h 1097510"/>
              <a:gd name="connsiteX10" fmla="*/ 6018415 w 6932815"/>
              <a:gd name="connsiteY10" fmla="*/ 8497 h 1097510"/>
              <a:gd name="connsiteX11" fmla="*/ 6500553 w 6932815"/>
              <a:gd name="connsiteY11" fmla="*/ 1097464 h 1097510"/>
              <a:gd name="connsiteX12" fmla="*/ 6932815 w 6932815"/>
              <a:gd name="connsiteY12" fmla="*/ 548824 h 1097510"/>
              <a:gd name="connsiteX0" fmla="*/ 0 w 6932815"/>
              <a:gd name="connsiteY0" fmla="*/ 532198 h 1097510"/>
              <a:gd name="connsiteX1" fmla="*/ 423949 w 6932815"/>
              <a:gd name="connsiteY1" fmla="*/ 1089151 h 1097510"/>
              <a:gd name="connsiteX2" fmla="*/ 914400 w 6932815"/>
              <a:gd name="connsiteY2" fmla="*/ 184 h 1097510"/>
              <a:gd name="connsiteX3" fmla="*/ 1562793 w 6932815"/>
              <a:gd name="connsiteY3" fmla="*/ 1089151 h 1097510"/>
              <a:gd name="connsiteX4" fmla="*/ 2177935 w 6932815"/>
              <a:gd name="connsiteY4" fmla="*/ 8497 h 1097510"/>
              <a:gd name="connsiteX5" fmla="*/ 2851266 w 6932815"/>
              <a:gd name="connsiteY5" fmla="*/ 1097464 h 1097510"/>
              <a:gd name="connsiteX6" fmla="*/ 3466407 w 6932815"/>
              <a:gd name="connsiteY6" fmla="*/ 8497 h 1097510"/>
              <a:gd name="connsiteX7" fmla="*/ 4148051 w 6932815"/>
              <a:gd name="connsiteY7" fmla="*/ 1089151 h 1097510"/>
              <a:gd name="connsiteX8" fmla="*/ 4746567 w 6932815"/>
              <a:gd name="connsiteY8" fmla="*/ 184 h 1097510"/>
              <a:gd name="connsiteX9" fmla="*/ 5419898 w 6932815"/>
              <a:gd name="connsiteY9" fmla="*/ 1089151 h 1097510"/>
              <a:gd name="connsiteX10" fmla="*/ 6018415 w 6932815"/>
              <a:gd name="connsiteY10" fmla="*/ 8497 h 1097510"/>
              <a:gd name="connsiteX11" fmla="*/ 6500553 w 6932815"/>
              <a:gd name="connsiteY11" fmla="*/ 1097464 h 1097510"/>
              <a:gd name="connsiteX12" fmla="*/ 6932815 w 6932815"/>
              <a:gd name="connsiteY12" fmla="*/ 548824 h 1097510"/>
              <a:gd name="connsiteX0" fmla="*/ 0 w 6932815"/>
              <a:gd name="connsiteY0" fmla="*/ 532198 h 1097510"/>
              <a:gd name="connsiteX1" fmla="*/ 423949 w 6932815"/>
              <a:gd name="connsiteY1" fmla="*/ 1089151 h 1097510"/>
              <a:gd name="connsiteX2" fmla="*/ 914400 w 6932815"/>
              <a:gd name="connsiteY2" fmla="*/ 184 h 1097510"/>
              <a:gd name="connsiteX3" fmla="*/ 1562793 w 6932815"/>
              <a:gd name="connsiteY3" fmla="*/ 1089151 h 1097510"/>
              <a:gd name="connsiteX4" fmla="*/ 2177935 w 6932815"/>
              <a:gd name="connsiteY4" fmla="*/ 8497 h 1097510"/>
              <a:gd name="connsiteX5" fmla="*/ 2851266 w 6932815"/>
              <a:gd name="connsiteY5" fmla="*/ 1097464 h 1097510"/>
              <a:gd name="connsiteX6" fmla="*/ 3466407 w 6932815"/>
              <a:gd name="connsiteY6" fmla="*/ 8497 h 1097510"/>
              <a:gd name="connsiteX7" fmla="*/ 4148051 w 6932815"/>
              <a:gd name="connsiteY7" fmla="*/ 1089151 h 1097510"/>
              <a:gd name="connsiteX8" fmla="*/ 4746567 w 6932815"/>
              <a:gd name="connsiteY8" fmla="*/ 184 h 1097510"/>
              <a:gd name="connsiteX9" fmla="*/ 5419898 w 6932815"/>
              <a:gd name="connsiteY9" fmla="*/ 1089151 h 1097510"/>
              <a:gd name="connsiteX10" fmla="*/ 6018415 w 6932815"/>
              <a:gd name="connsiteY10" fmla="*/ 8497 h 1097510"/>
              <a:gd name="connsiteX11" fmla="*/ 6500553 w 6932815"/>
              <a:gd name="connsiteY11" fmla="*/ 1097464 h 1097510"/>
              <a:gd name="connsiteX12" fmla="*/ 6932815 w 6932815"/>
              <a:gd name="connsiteY12" fmla="*/ 548824 h 1097510"/>
              <a:gd name="connsiteX0" fmla="*/ 0 w 6932815"/>
              <a:gd name="connsiteY0" fmla="*/ 532198 h 1097510"/>
              <a:gd name="connsiteX1" fmla="*/ 423949 w 6932815"/>
              <a:gd name="connsiteY1" fmla="*/ 1089151 h 1097510"/>
              <a:gd name="connsiteX2" fmla="*/ 914400 w 6932815"/>
              <a:gd name="connsiteY2" fmla="*/ 184 h 1097510"/>
              <a:gd name="connsiteX3" fmla="*/ 1562793 w 6932815"/>
              <a:gd name="connsiteY3" fmla="*/ 1089151 h 1097510"/>
              <a:gd name="connsiteX4" fmla="*/ 2177935 w 6932815"/>
              <a:gd name="connsiteY4" fmla="*/ 8497 h 1097510"/>
              <a:gd name="connsiteX5" fmla="*/ 2851266 w 6932815"/>
              <a:gd name="connsiteY5" fmla="*/ 1097464 h 1097510"/>
              <a:gd name="connsiteX6" fmla="*/ 3466407 w 6932815"/>
              <a:gd name="connsiteY6" fmla="*/ 8497 h 1097510"/>
              <a:gd name="connsiteX7" fmla="*/ 4148051 w 6932815"/>
              <a:gd name="connsiteY7" fmla="*/ 1089151 h 1097510"/>
              <a:gd name="connsiteX8" fmla="*/ 4746567 w 6932815"/>
              <a:gd name="connsiteY8" fmla="*/ 184 h 1097510"/>
              <a:gd name="connsiteX9" fmla="*/ 5419898 w 6932815"/>
              <a:gd name="connsiteY9" fmla="*/ 1089151 h 1097510"/>
              <a:gd name="connsiteX10" fmla="*/ 6018415 w 6932815"/>
              <a:gd name="connsiteY10" fmla="*/ 8497 h 1097510"/>
              <a:gd name="connsiteX11" fmla="*/ 6500553 w 6932815"/>
              <a:gd name="connsiteY11" fmla="*/ 1097464 h 1097510"/>
              <a:gd name="connsiteX12" fmla="*/ 6932815 w 6932815"/>
              <a:gd name="connsiteY12" fmla="*/ 548824 h 1097510"/>
              <a:gd name="connsiteX0" fmla="*/ 0 w 7315201"/>
              <a:gd name="connsiteY0" fmla="*/ 523885 h 1099539"/>
              <a:gd name="connsiteX1" fmla="*/ 806335 w 7315201"/>
              <a:gd name="connsiteY1" fmla="*/ 1089151 h 1099539"/>
              <a:gd name="connsiteX2" fmla="*/ 1296786 w 7315201"/>
              <a:gd name="connsiteY2" fmla="*/ 184 h 1099539"/>
              <a:gd name="connsiteX3" fmla="*/ 1945179 w 7315201"/>
              <a:gd name="connsiteY3" fmla="*/ 1089151 h 1099539"/>
              <a:gd name="connsiteX4" fmla="*/ 2560321 w 7315201"/>
              <a:gd name="connsiteY4" fmla="*/ 8497 h 1099539"/>
              <a:gd name="connsiteX5" fmla="*/ 3233652 w 7315201"/>
              <a:gd name="connsiteY5" fmla="*/ 1097464 h 1099539"/>
              <a:gd name="connsiteX6" fmla="*/ 3848793 w 7315201"/>
              <a:gd name="connsiteY6" fmla="*/ 8497 h 1099539"/>
              <a:gd name="connsiteX7" fmla="*/ 4530437 w 7315201"/>
              <a:gd name="connsiteY7" fmla="*/ 1089151 h 1099539"/>
              <a:gd name="connsiteX8" fmla="*/ 5128953 w 7315201"/>
              <a:gd name="connsiteY8" fmla="*/ 184 h 1099539"/>
              <a:gd name="connsiteX9" fmla="*/ 5802284 w 7315201"/>
              <a:gd name="connsiteY9" fmla="*/ 1089151 h 1099539"/>
              <a:gd name="connsiteX10" fmla="*/ 6400801 w 7315201"/>
              <a:gd name="connsiteY10" fmla="*/ 8497 h 1099539"/>
              <a:gd name="connsiteX11" fmla="*/ 6882939 w 7315201"/>
              <a:gd name="connsiteY11" fmla="*/ 1097464 h 1099539"/>
              <a:gd name="connsiteX12" fmla="*/ 7315201 w 7315201"/>
              <a:gd name="connsiteY12" fmla="*/ 548824 h 1099539"/>
              <a:gd name="connsiteX0" fmla="*/ 0 w 7315201"/>
              <a:gd name="connsiteY0" fmla="*/ 523701 h 1099355"/>
              <a:gd name="connsiteX1" fmla="*/ 665019 w 7315201"/>
              <a:gd name="connsiteY1" fmla="*/ 1088967 h 1099355"/>
              <a:gd name="connsiteX2" fmla="*/ 1296786 w 7315201"/>
              <a:gd name="connsiteY2" fmla="*/ 0 h 1099355"/>
              <a:gd name="connsiteX3" fmla="*/ 1945179 w 7315201"/>
              <a:gd name="connsiteY3" fmla="*/ 1088967 h 1099355"/>
              <a:gd name="connsiteX4" fmla="*/ 2560321 w 7315201"/>
              <a:gd name="connsiteY4" fmla="*/ 8313 h 1099355"/>
              <a:gd name="connsiteX5" fmla="*/ 3233652 w 7315201"/>
              <a:gd name="connsiteY5" fmla="*/ 1097280 h 1099355"/>
              <a:gd name="connsiteX6" fmla="*/ 3848793 w 7315201"/>
              <a:gd name="connsiteY6" fmla="*/ 8313 h 1099355"/>
              <a:gd name="connsiteX7" fmla="*/ 4530437 w 7315201"/>
              <a:gd name="connsiteY7" fmla="*/ 1088967 h 1099355"/>
              <a:gd name="connsiteX8" fmla="*/ 5128953 w 7315201"/>
              <a:gd name="connsiteY8" fmla="*/ 0 h 1099355"/>
              <a:gd name="connsiteX9" fmla="*/ 5802284 w 7315201"/>
              <a:gd name="connsiteY9" fmla="*/ 1088967 h 1099355"/>
              <a:gd name="connsiteX10" fmla="*/ 6400801 w 7315201"/>
              <a:gd name="connsiteY10" fmla="*/ 8313 h 1099355"/>
              <a:gd name="connsiteX11" fmla="*/ 6882939 w 7315201"/>
              <a:gd name="connsiteY11" fmla="*/ 1097280 h 1099355"/>
              <a:gd name="connsiteX12" fmla="*/ 7315201 w 7315201"/>
              <a:gd name="connsiteY12" fmla="*/ 548640 h 1099355"/>
              <a:gd name="connsiteX0" fmla="*/ 0 w 7315201"/>
              <a:gd name="connsiteY0" fmla="*/ 523701 h 1097326"/>
              <a:gd name="connsiteX1" fmla="*/ 665019 w 7315201"/>
              <a:gd name="connsiteY1" fmla="*/ 1088967 h 1097326"/>
              <a:gd name="connsiteX2" fmla="*/ 1296786 w 7315201"/>
              <a:gd name="connsiteY2" fmla="*/ 0 h 1097326"/>
              <a:gd name="connsiteX3" fmla="*/ 1945179 w 7315201"/>
              <a:gd name="connsiteY3" fmla="*/ 1088967 h 1097326"/>
              <a:gd name="connsiteX4" fmla="*/ 2560321 w 7315201"/>
              <a:gd name="connsiteY4" fmla="*/ 8313 h 1097326"/>
              <a:gd name="connsiteX5" fmla="*/ 3233652 w 7315201"/>
              <a:gd name="connsiteY5" fmla="*/ 1097280 h 1097326"/>
              <a:gd name="connsiteX6" fmla="*/ 3848793 w 7315201"/>
              <a:gd name="connsiteY6" fmla="*/ 8313 h 1097326"/>
              <a:gd name="connsiteX7" fmla="*/ 4530437 w 7315201"/>
              <a:gd name="connsiteY7" fmla="*/ 1088967 h 1097326"/>
              <a:gd name="connsiteX8" fmla="*/ 5128953 w 7315201"/>
              <a:gd name="connsiteY8" fmla="*/ 0 h 1097326"/>
              <a:gd name="connsiteX9" fmla="*/ 5802284 w 7315201"/>
              <a:gd name="connsiteY9" fmla="*/ 1088967 h 1097326"/>
              <a:gd name="connsiteX10" fmla="*/ 6400801 w 7315201"/>
              <a:gd name="connsiteY10" fmla="*/ 8313 h 1097326"/>
              <a:gd name="connsiteX11" fmla="*/ 6882939 w 7315201"/>
              <a:gd name="connsiteY11" fmla="*/ 1097280 h 1097326"/>
              <a:gd name="connsiteX12" fmla="*/ 7315201 w 7315201"/>
              <a:gd name="connsiteY12" fmla="*/ 548640 h 1097326"/>
              <a:gd name="connsiteX0" fmla="*/ 0 w 7315201"/>
              <a:gd name="connsiteY0" fmla="*/ 523747 h 1097372"/>
              <a:gd name="connsiteX1" fmla="*/ 665019 w 7315201"/>
              <a:gd name="connsiteY1" fmla="*/ 1089013 h 1097372"/>
              <a:gd name="connsiteX2" fmla="*/ 1296786 w 7315201"/>
              <a:gd name="connsiteY2" fmla="*/ 46 h 1097372"/>
              <a:gd name="connsiteX3" fmla="*/ 1945179 w 7315201"/>
              <a:gd name="connsiteY3" fmla="*/ 1089013 h 1097372"/>
              <a:gd name="connsiteX4" fmla="*/ 2560321 w 7315201"/>
              <a:gd name="connsiteY4" fmla="*/ 8359 h 1097372"/>
              <a:gd name="connsiteX5" fmla="*/ 3233652 w 7315201"/>
              <a:gd name="connsiteY5" fmla="*/ 1097326 h 1097372"/>
              <a:gd name="connsiteX6" fmla="*/ 3848793 w 7315201"/>
              <a:gd name="connsiteY6" fmla="*/ 8359 h 1097372"/>
              <a:gd name="connsiteX7" fmla="*/ 4530437 w 7315201"/>
              <a:gd name="connsiteY7" fmla="*/ 1089013 h 1097372"/>
              <a:gd name="connsiteX8" fmla="*/ 5128953 w 7315201"/>
              <a:gd name="connsiteY8" fmla="*/ 46 h 1097372"/>
              <a:gd name="connsiteX9" fmla="*/ 5802284 w 7315201"/>
              <a:gd name="connsiteY9" fmla="*/ 1089013 h 1097372"/>
              <a:gd name="connsiteX10" fmla="*/ 6400801 w 7315201"/>
              <a:gd name="connsiteY10" fmla="*/ 8359 h 1097372"/>
              <a:gd name="connsiteX11" fmla="*/ 6882939 w 7315201"/>
              <a:gd name="connsiteY11" fmla="*/ 1097326 h 1097372"/>
              <a:gd name="connsiteX12" fmla="*/ 7315201 w 7315201"/>
              <a:gd name="connsiteY12" fmla="*/ 548686 h 1097372"/>
              <a:gd name="connsiteX0" fmla="*/ 0 w 7315201"/>
              <a:gd name="connsiteY0" fmla="*/ 523747 h 1097372"/>
              <a:gd name="connsiteX1" fmla="*/ 665019 w 7315201"/>
              <a:gd name="connsiteY1" fmla="*/ 1089013 h 1097372"/>
              <a:gd name="connsiteX2" fmla="*/ 1296786 w 7315201"/>
              <a:gd name="connsiteY2" fmla="*/ 46 h 1097372"/>
              <a:gd name="connsiteX3" fmla="*/ 1945179 w 7315201"/>
              <a:gd name="connsiteY3" fmla="*/ 1089013 h 1097372"/>
              <a:gd name="connsiteX4" fmla="*/ 2560321 w 7315201"/>
              <a:gd name="connsiteY4" fmla="*/ 8359 h 1097372"/>
              <a:gd name="connsiteX5" fmla="*/ 3233652 w 7315201"/>
              <a:gd name="connsiteY5" fmla="*/ 1097326 h 1097372"/>
              <a:gd name="connsiteX6" fmla="*/ 3848793 w 7315201"/>
              <a:gd name="connsiteY6" fmla="*/ 8359 h 1097372"/>
              <a:gd name="connsiteX7" fmla="*/ 4530437 w 7315201"/>
              <a:gd name="connsiteY7" fmla="*/ 1089013 h 1097372"/>
              <a:gd name="connsiteX8" fmla="*/ 5128953 w 7315201"/>
              <a:gd name="connsiteY8" fmla="*/ 46 h 1097372"/>
              <a:gd name="connsiteX9" fmla="*/ 5802284 w 7315201"/>
              <a:gd name="connsiteY9" fmla="*/ 1089013 h 1097372"/>
              <a:gd name="connsiteX10" fmla="*/ 6400801 w 7315201"/>
              <a:gd name="connsiteY10" fmla="*/ 8359 h 1097372"/>
              <a:gd name="connsiteX11" fmla="*/ 6882939 w 7315201"/>
              <a:gd name="connsiteY11" fmla="*/ 1097326 h 1097372"/>
              <a:gd name="connsiteX12" fmla="*/ 7315201 w 7315201"/>
              <a:gd name="connsiteY12" fmla="*/ 548686 h 1097372"/>
              <a:gd name="connsiteX0" fmla="*/ 0 w 7315201"/>
              <a:gd name="connsiteY0" fmla="*/ 523747 h 1097372"/>
              <a:gd name="connsiteX1" fmla="*/ 665019 w 7315201"/>
              <a:gd name="connsiteY1" fmla="*/ 1089013 h 1097372"/>
              <a:gd name="connsiteX2" fmla="*/ 1296786 w 7315201"/>
              <a:gd name="connsiteY2" fmla="*/ 46 h 1097372"/>
              <a:gd name="connsiteX3" fmla="*/ 1945179 w 7315201"/>
              <a:gd name="connsiteY3" fmla="*/ 1089013 h 1097372"/>
              <a:gd name="connsiteX4" fmla="*/ 2560321 w 7315201"/>
              <a:gd name="connsiteY4" fmla="*/ 8359 h 1097372"/>
              <a:gd name="connsiteX5" fmla="*/ 3233652 w 7315201"/>
              <a:gd name="connsiteY5" fmla="*/ 1097326 h 1097372"/>
              <a:gd name="connsiteX6" fmla="*/ 3848793 w 7315201"/>
              <a:gd name="connsiteY6" fmla="*/ 8359 h 1097372"/>
              <a:gd name="connsiteX7" fmla="*/ 4530437 w 7315201"/>
              <a:gd name="connsiteY7" fmla="*/ 1089013 h 1097372"/>
              <a:gd name="connsiteX8" fmla="*/ 5128953 w 7315201"/>
              <a:gd name="connsiteY8" fmla="*/ 46 h 1097372"/>
              <a:gd name="connsiteX9" fmla="*/ 5802284 w 7315201"/>
              <a:gd name="connsiteY9" fmla="*/ 1089013 h 1097372"/>
              <a:gd name="connsiteX10" fmla="*/ 6400801 w 7315201"/>
              <a:gd name="connsiteY10" fmla="*/ 8359 h 1097372"/>
              <a:gd name="connsiteX11" fmla="*/ 6882939 w 7315201"/>
              <a:gd name="connsiteY11" fmla="*/ 1097326 h 1097372"/>
              <a:gd name="connsiteX12" fmla="*/ 7315201 w 7315201"/>
              <a:gd name="connsiteY12" fmla="*/ 548686 h 1097372"/>
              <a:gd name="connsiteX0" fmla="*/ 0 w 7315201"/>
              <a:gd name="connsiteY0" fmla="*/ 523747 h 1097372"/>
              <a:gd name="connsiteX1" fmla="*/ 665019 w 7315201"/>
              <a:gd name="connsiteY1" fmla="*/ 1089013 h 1097372"/>
              <a:gd name="connsiteX2" fmla="*/ 1296786 w 7315201"/>
              <a:gd name="connsiteY2" fmla="*/ 46 h 1097372"/>
              <a:gd name="connsiteX3" fmla="*/ 1945179 w 7315201"/>
              <a:gd name="connsiteY3" fmla="*/ 1089013 h 1097372"/>
              <a:gd name="connsiteX4" fmla="*/ 2560321 w 7315201"/>
              <a:gd name="connsiteY4" fmla="*/ 8359 h 1097372"/>
              <a:gd name="connsiteX5" fmla="*/ 3233652 w 7315201"/>
              <a:gd name="connsiteY5" fmla="*/ 1097326 h 1097372"/>
              <a:gd name="connsiteX6" fmla="*/ 3848793 w 7315201"/>
              <a:gd name="connsiteY6" fmla="*/ 8359 h 1097372"/>
              <a:gd name="connsiteX7" fmla="*/ 4530437 w 7315201"/>
              <a:gd name="connsiteY7" fmla="*/ 1089013 h 1097372"/>
              <a:gd name="connsiteX8" fmla="*/ 5128953 w 7315201"/>
              <a:gd name="connsiteY8" fmla="*/ 46 h 1097372"/>
              <a:gd name="connsiteX9" fmla="*/ 5802284 w 7315201"/>
              <a:gd name="connsiteY9" fmla="*/ 1089013 h 1097372"/>
              <a:gd name="connsiteX10" fmla="*/ 6400801 w 7315201"/>
              <a:gd name="connsiteY10" fmla="*/ 8359 h 1097372"/>
              <a:gd name="connsiteX11" fmla="*/ 6882939 w 7315201"/>
              <a:gd name="connsiteY11" fmla="*/ 1097326 h 1097372"/>
              <a:gd name="connsiteX12" fmla="*/ 7315201 w 7315201"/>
              <a:gd name="connsiteY12" fmla="*/ 548686 h 1097372"/>
              <a:gd name="connsiteX0" fmla="*/ 0 w 7672649"/>
              <a:gd name="connsiteY0" fmla="*/ 523747 h 1097372"/>
              <a:gd name="connsiteX1" fmla="*/ 665019 w 7672649"/>
              <a:gd name="connsiteY1" fmla="*/ 1089013 h 1097372"/>
              <a:gd name="connsiteX2" fmla="*/ 1296786 w 7672649"/>
              <a:gd name="connsiteY2" fmla="*/ 46 h 1097372"/>
              <a:gd name="connsiteX3" fmla="*/ 1945179 w 7672649"/>
              <a:gd name="connsiteY3" fmla="*/ 1089013 h 1097372"/>
              <a:gd name="connsiteX4" fmla="*/ 2560321 w 7672649"/>
              <a:gd name="connsiteY4" fmla="*/ 8359 h 1097372"/>
              <a:gd name="connsiteX5" fmla="*/ 3233652 w 7672649"/>
              <a:gd name="connsiteY5" fmla="*/ 1097326 h 1097372"/>
              <a:gd name="connsiteX6" fmla="*/ 3848793 w 7672649"/>
              <a:gd name="connsiteY6" fmla="*/ 8359 h 1097372"/>
              <a:gd name="connsiteX7" fmla="*/ 4530437 w 7672649"/>
              <a:gd name="connsiteY7" fmla="*/ 1089013 h 1097372"/>
              <a:gd name="connsiteX8" fmla="*/ 5128953 w 7672649"/>
              <a:gd name="connsiteY8" fmla="*/ 46 h 1097372"/>
              <a:gd name="connsiteX9" fmla="*/ 5802284 w 7672649"/>
              <a:gd name="connsiteY9" fmla="*/ 1089013 h 1097372"/>
              <a:gd name="connsiteX10" fmla="*/ 6400801 w 7672649"/>
              <a:gd name="connsiteY10" fmla="*/ 8359 h 1097372"/>
              <a:gd name="connsiteX11" fmla="*/ 6882939 w 7672649"/>
              <a:gd name="connsiteY11" fmla="*/ 1097326 h 1097372"/>
              <a:gd name="connsiteX12" fmla="*/ 7672649 w 7672649"/>
              <a:gd name="connsiteY12" fmla="*/ 532060 h 1097372"/>
              <a:gd name="connsiteX0" fmla="*/ 0 w 7672649"/>
              <a:gd name="connsiteY0" fmla="*/ 523747 h 1105639"/>
              <a:gd name="connsiteX1" fmla="*/ 665019 w 7672649"/>
              <a:gd name="connsiteY1" fmla="*/ 1089013 h 1105639"/>
              <a:gd name="connsiteX2" fmla="*/ 1296786 w 7672649"/>
              <a:gd name="connsiteY2" fmla="*/ 46 h 1105639"/>
              <a:gd name="connsiteX3" fmla="*/ 1945179 w 7672649"/>
              <a:gd name="connsiteY3" fmla="*/ 1089013 h 1105639"/>
              <a:gd name="connsiteX4" fmla="*/ 2560321 w 7672649"/>
              <a:gd name="connsiteY4" fmla="*/ 8359 h 1105639"/>
              <a:gd name="connsiteX5" fmla="*/ 3233652 w 7672649"/>
              <a:gd name="connsiteY5" fmla="*/ 1097326 h 1105639"/>
              <a:gd name="connsiteX6" fmla="*/ 3848793 w 7672649"/>
              <a:gd name="connsiteY6" fmla="*/ 8359 h 1105639"/>
              <a:gd name="connsiteX7" fmla="*/ 4530437 w 7672649"/>
              <a:gd name="connsiteY7" fmla="*/ 1089013 h 1105639"/>
              <a:gd name="connsiteX8" fmla="*/ 5128953 w 7672649"/>
              <a:gd name="connsiteY8" fmla="*/ 46 h 1105639"/>
              <a:gd name="connsiteX9" fmla="*/ 5802284 w 7672649"/>
              <a:gd name="connsiteY9" fmla="*/ 1089013 h 1105639"/>
              <a:gd name="connsiteX10" fmla="*/ 6400801 w 7672649"/>
              <a:gd name="connsiteY10" fmla="*/ 8359 h 1105639"/>
              <a:gd name="connsiteX11" fmla="*/ 7057506 w 7672649"/>
              <a:gd name="connsiteY11" fmla="*/ 1105639 h 1105639"/>
              <a:gd name="connsiteX12" fmla="*/ 7672649 w 7672649"/>
              <a:gd name="connsiteY12" fmla="*/ 532060 h 1105639"/>
              <a:gd name="connsiteX0" fmla="*/ 0 w 7672649"/>
              <a:gd name="connsiteY0" fmla="*/ 523747 h 1105639"/>
              <a:gd name="connsiteX1" fmla="*/ 665019 w 7672649"/>
              <a:gd name="connsiteY1" fmla="*/ 1089013 h 1105639"/>
              <a:gd name="connsiteX2" fmla="*/ 1296786 w 7672649"/>
              <a:gd name="connsiteY2" fmla="*/ 46 h 1105639"/>
              <a:gd name="connsiteX3" fmla="*/ 1945179 w 7672649"/>
              <a:gd name="connsiteY3" fmla="*/ 1089013 h 1105639"/>
              <a:gd name="connsiteX4" fmla="*/ 2560321 w 7672649"/>
              <a:gd name="connsiteY4" fmla="*/ 8359 h 1105639"/>
              <a:gd name="connsiteX5" fmla="*/ 3233652 w 7672649"/>
              <a:gd name="connsiteY5" fmla="*/ 1097326 h 1105639"/>
              <a:gd name="connsiteX6" fmla="*/ 3848793 w 7672649"/>
              <a:gd name="connsiteY6" fmla="*/ 8359 h 1105639"/>
              <a:gd name="connsiteX7" fmla="*/ 4530437 w 7672649"/>
              <a:gd name="connsiteY7" fmla="*/ 1089013 h 1105639"/>
              <a:gd name="connsiteX8" fmla="*/ 5128953 w 7672649"/>
              <a:gd name="connsiteY8" fmla="*/ 46 h 1105639"/>
              <a:gd name="connsiteX9" fmla="*/ 5802284 w 7672649"/>
              <a:gd name="connsiteY9" fmla="*/ 1089013 h 1105639"/>
              <a:gd name="connsiteX10" fmla="*/ 6400801 w 7672649"/>
              <a:gd name="connsiteY10" fmla="*/ 8359 h 1105639"/>
              <a:gd name="connsiteX11" fmla="*/ 7057506 w 7672649"/>
              <a:gd name="connsiteY11" fmla="*/ 1105639 h 1105639"/>
              <a:gd name="connsiteX12" fmla="*/ 7672649 w 7672649"/>
              <a:gd name="connsiteY12" fmla="*/ 532060 h 1105639"/>
              <a:gd name="connsiteX0" fmla="*/ 0 w 7672649"/>
              <a:gd name="connsiteY0" fmla="*/ 523747 h 1105733"/>
              <a:gd name="connsiteX1" fmla="*/ 665019 w 7672649"/>
              <a:gd name="connsiteY1" fmla="*/ 1089013 h 1105733"/>
              <a:gd name="connsiteX2" fmla="*/ 1296786 w 7672649"/>
              <a:gd name="connsiteY2" fmla="*/ 46 h 1105733"/>
              <a:gd name="connsiteX3" fmla="*/ 1945179 w 7672649"/>
              <a:gd name="connsiteY3" fmla="*/ 1089013 h 1105733"/>
              <a:gd name="connsiteX4" fmla="*/ 2560321 w 7672649"/>
              <a:gd name="connsiteY4" fmla="*/ 8359 h 1105733"/>
              <a:gd name="connsiteX5" fmla="*/ 3233652 w 7672649"/>
              <a:gd name="connsiteY5" fmla="*/ 1097326 h 1105733"/>
              <a:gd name="connsiteX6" fmla="*/ 3848793 w 7672649"/>
              <a:gd name="connsiteY6" fmla="*/ 8359 h 1105733"/>
              <a:gd name="connsiteX7" fmla="*/ 4530437 w 7672649"/>
              <a:gd name="connsiteY7" fmla="*/ 1089013 h 1105733"/>
              <a:gd name="connsiteX8" fmla="*/ 5128953 w 7672649"/>
              <a:gd name="connsiteY8" fmla="*/ 46 h 1105733"/>
              <a:gd name="connsiteX9" fmla="*/ 5802284 w 7672649"/>
              <a:gd name="connsiteY9" fmla="*/ 1089013 h 1105733"/>
              <a:gd name="connsiteX10" fmla="*/ 6400801 w 7672649"/>
              <a:gd name="connsiteY10" fmla="*/ 8359 h 1105733"/>
              <a:gd name="connsiteX11" fmla="*/ 7057506 w 7672649"/>
              <a:gd name="connsiteY11" fmla="*/ 1105639 h 1105733"/>
              <a:gd name="connsiteX12" fmla="*/ 7672649 w 7672649"/>
              <a:gd name="connsiteY12" fmla="*/ 532060 h 1105733"/>
              <a:gd name="connsiteX0" fmla="*/ 0 w 7672649"/>
              <a:gd name="connsiteY0" fmla="*/ 523747 h 1105733"/>
              <a:gd name="connsiteX1" fmla="*/ 665019 w 7672649"/>
              <a:gd name="connsiteY1" fmla="*/ 1089013 h 1105733"/>
              <a:gd name="connsiteX2" fmla="*/ 1296786 w 7672649"/>
              <a:gd name="connsiteY2" fmla="*/ 46 h 1105733"/>
              <a:gd name="connsiteX3" fmla="*/ 1945179 w 7672649"/>
              <a:gd name="connsiteY3" fmla="*/ 1089013 h 1105733"/>
              <a:gd name="connsiteX4" fmla="*/ 2560321 w 7672649"/>
              <a:gd name="connsiteY4" fmla="*/ 8359 h 1105733"/>
              <a:gd name="connsiteX5" fmla="*/ 3233652 w 7672649"/>
              <a:gd name="connsiteY5" fmla="*/ 1097326 h 1105733"/>
              <a:gd name="connsiteX6" fmla="*/ 3848793 w 7672649"/>
              <a:gd name="connsiteY6" fmla="*/ 8359 h 1105733"/>
              <a:gd name="connsiteX7" fmla="*/ 4530437 w 7672649"/>
              <a:gd name="connsiteY7" fmla="*/ 1089013 h 1105733"/>
              <a:gd name="connsiteX8" fmla="*/ 5128953 w 7672649"/>
              <a:gd name="connsiteY8" fmla="*/ 46 h 1105733"/>
              <a:gd name="connsiteX9" fmla="*/ 5802284 w 7672649"/>
              <a:gd name="connsiteY9" fmla="*/ 1089013 h 1105733"/>
              <a:gd name="connsiteX10" fmla="*/ 6400801 w 7672649"/>
              <a:gd name="connsiteY10" fmla="*/ 8359 h 1105733"/>
              <a:gd name="connsiteX11" fmla="*/ 7057506 w 7672649"/>
              <a:gd name="connsiteY11" fmla="*/ 1105639 h 1105733"/>
              <a:gd name="connsiteX12" fmla="*/ 7672649 w 7672649"/>
              <a:gd name="connsiteY12" fmla="*/ 532060 h 1105733"/>
              <a:gd name="connsiteX0" fmla="*/ 0 w 7672649"/>
              <a:gd name="connsiteY0" fmla="*/ 523747 h 1105733"/>
              <a:gd name="connsiteX1" fmla="*/ 665019 w 7672649"/>
              <a:gd name="connsiteY1" fmla="*/ 1089013 h 1105733"/>
              <a:gd name="connsiteX2" fmla="*/ 1296786 w 7672649"/>
              <a:gd name="connsiteY2" fmla="*/ 46 h 1105733"/>
              <a:gd name="connsiteX3" fmla="*/ 1945179 w 7672649"/>
              <a:gd name="connsiteY3" fmla="*/ 1089013 h 1105733"/>
              <a:gd name="connsiteX4" fmla="*/ 2560321 w 7672649"/>
              <a:gd name="connsiteY4" fmla="*/ 8359 h 1105733"/>
              <a:gd name="connsiteX5" fmla="*/ 3233652 w 7672649"/>
              <a:gd name="connsiteY5" fmla="*/ 1097326 h 1105733"/>
              <a:gd name="connsiteX6" fmla="*/ 3848793 w 7672649"/>
              <a:gd name="connsiteY6" fmla="*/ 8359 h 1105733"/>
              <a:gd name="connsiteX7" fmla="*/ 4530437 w 7672649"/>
              <a:gd name="connsiteY7" fmla="*/ 1089013 h 1105733"/>
              <a:gd name="connsiteX8" fmla="*/ 5128953 w 7672649"/>
              <a:gd name="connsiteY8" fmla="*/ 46 h 1105733"/>
              <a:gd name="connsiteX9" fmla="*/ 5802284 w 7672649"/>
              <a:gd name="connsiteY9" fmla="*/ 1089013 h 1105733"/>
              <a:gd name="connsiteX10" fmla="*/ 6400801 w 7672649"/>
              <a:gd name="connsiteY10" fmla="*/ 8359 h 1105733"/>
              <a:gd name="connsiteX11" fmla="*/ 7057506 w 7672649"/>
              <a:gd name="connsiteY11" fmla="*/ 1105639 h 1105733"/>
              <a:gd name="connsiteX12" fmla="*/ 7672649 w 7672649"/>
              <a:gd name="connsiteY12" fmla="*/ 532060 h 1105733"/>
              <a:gd name="connsiteX0" fmla="*/ 0 w 7672649"/>
              <a:gd name="connsiteY0" fmla="*/ 523747 h 1105704"/>
              <a:gd name="connsiteX1" fmla="*/ 665019 w 7672649"/>
              <a:gd name="connsiteY1" fmla="*/ 1089013 h 1105704"/>
              <a:gd name="connsiteX2" fmla="*/ 1296786 w 7672649"/>
              <a:gd name="connsiteY2" fmla="*/ 46 h 1105704"/>
              <a:gd name="connsiteX3" fmla="*/ 1945179 w 7672649"/>
              <a:gd name="connsiteY3" fmla="*/ 1089013 h 1105704"/>
              <a:gd name="connsiteX4" fmla="*/ 2560321 w 7672649"/>
              <a:gd name="connsiteY4" fmla="*/ 8359 h 1105704"/>
              <a:gd name="connsiteX5" fmla="*/ 3233652 w 7672649"/>
              <a:gd name="connsiteY5" fmla="*/ 1097326 h 1105704"/>
              <a:gd name="connsiteX6" fmla="*/ 3848793 w 7672649"/>
              <a:gd name="connsiteY6" fmla="*/ 8359 h 1105704"/>
              <a:gd name="connsiteX7" fmla="*/ 4530437 w 7672649"/>
              <a:gd name="connsiteY7" fmla="*/ 1089013 h 1105704"/>
              <a:gd name="connsiteX8" fmla="*/ 5128953 w 7672649"/>
              <a:gd name="connsiteY8" fmla="*/ 46 h 1105704"/>
              <a:gd name="connsiteX9" fmla="*/ 5802284 w 7672649"/>
              <a:gd name="connsiteY9" fmla="*/ 1089013 h 1105704"/>
              <a:gd name="connsiteX10" fmla="*/ 6400801 w 7672649"/>
              <a:gd name="connsiteY10" fmla="*/ 8359 h 1105704"/>
              <a:gd name="connsiteX11" fmla="*/ 7057506 w 7672649"/>
              <a:gd name="connsiteY11" fmla="*/ 1105639 h 1105704"/>
              <a:gd name="connsiteX12" fmla="*/ 7672649 w 7672649"/>
              <a:gd name="connsiteY12" fmla="*/ 532060 h 1105704"/>
              <a:gd name="connsiteX0" fmla="*/ 0 w 7672649"/>
              <a:gd name="connsiteY0" fmla="*/ 523747 h 1105704"/>
              <a:gd name="connsiteX1" fmla="*/ 665019 w 7672649"/>
              <a:gd name="connsiteY1" fmla="*/ 1089013 h 1105704"/>
              <a:gd name="connsiteX2" fmla="*/ 1296786 w 7672649"/>
              <a:gd name="connsiteY2" fmla="*/ 46 h 1105704"/>
              <a:gd name="connsiteX3" fmla="*/ 1945179 w 7672649"/>
              <a:gd name="connsiteY3" fmla="*/ 1089013 h 1105704"/>
              <a:gd name="connsiteX4" fmla="*/ 2560321 w 7672649"/>
              <a:gd name="connsiteY4" fmla="*/ 8359 h 1105704"/>
              <a:gd name="connsiteX5" fmla="*/ 3233652 w 7672649"/>
              <a:gd name="connsiteY5" fmla="*/ 1097326 h 1105704"/>
              <a:gd name="connsiteX6" fmla="*/ 3848793 w 7672649"/>
              <a:gd name="connsiteY6" fmla="*/ 8359 h 1105704"/>
              <a:gd name="connsiteX7" fmla="*/ 4530437 w 7672649"/>
              <a:gd name="connsiteY7" fmla="*/ 1089013 h 1105704"/>
              <a:gd name="connsiteX8" fmla="*/ 5128953 w 7672649"/>
              <a:gd name="connsiteY8" fmla="*/ 46 h 1105704"/>
              <a:gd name="connsiteX9" fmla="*/ 5802284 w 7672649"/>
              <a:gd name="connsiteY9" fmla="*/ 1089013 h 1105704"/>
              <a:gd name="connsiteX10" fmla="*/ 6400801 w 7672649"/>
              <a:gd name="connsiteY10" fmla="*/ 8359 h 1105704"/>
              <a:gd name="connsiteX11" fmla="*/ 7057506 w 7672649"/>
              <a:gd name="connsiteY11" fmla="*/ 1105639 h 1105704"/>
              <a:gd name="connsiteX12" fmla="*/ 7672649 w 7672649"/>
              <a:gd name="connsiteY12" fmla="*/ 532060 h 11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2649" h="1105704">
                <a:moveTo>
                  <a:pt x="0" y="523747"/>
                </a:moveTo>
                <a:cubicBezTo>
                  <a:pt x="21821" y="606528"/>
                  <a:pt x="33252" y="1084856"/>
                  <a:pt x="665019" y="1089013"/>
                </a:cubicBezTo>
                <a:cubicBezTo>
                  <a:pt x="1296786" y="1093170"/>
                  <a:pt x="1964575" y="8359"/>
                  <a:pt x="1296786" y="46"/>
                </a:cubicBezTo>
                <a:cubicBezTo>
                  <a:pt x="628997" y="-8267"/>
                  <a:pt x="1335579" y="1095941"/>
                  <a:pt x="1945179" y="1089013"/>
                </a:cubicBezTo>
                <a:cubicBezTo>
                  <a:pt x="2554779" y="1082085"/>
                  <a:pt x="3201786" y="15287"/>
                  <a:pt x="2560321" y="8359"/>
                </a:cubicBezTo>
                <a:cubicBezTo>
                  <a:pt x="1918856" y="1431"/>
                  <a:pt x="2594958" y="1105638"/>
                  <a:pt x="3233652" y="1097326"/>
                </a:cubicBezTo>
                <a:cubicBezTo>
                  <a:pt x="3872346" y="1089014"/>
                  <a:pt x="4522124" y="18057"/>
                  <a:pt x="3848793" y="8359"/>
                </a:cubicBezTo>
                <a:cubicBezTo>
                  <a:pt x="3175462" y="-1339"/>
                  <a:pt x="3893128" y="1090398"/>
                  <a:pt x="4530437" y="1089013"/>
                </a:cubicBezTo>
                <a:cubicBezTo>
                  <a:pt x="5167746" y="1087628"/>
                  <a:pt x="5814754" y="46"/>
                  <a:pt x="5128953" y="46"/>
                </a:cubicBezTo>
                <a:cubicBezTo>
                  <a:pt x="4443152" y="46"/>
                  <a:pt x="5158047" y="1087628"/>
                  <a:pt x="5802284" y="1089013"/>
                </a:cubicBezTo>
                <a:cubicBezTo>
                  <a:pt x="6446521" y="1090398"/>
                  <a:pt x="7047808" y="5588"/>
                  <a:pt x="6400801" y="8359"/>
                </a:cubicBezTo>
                <a:cubicBezTo>
                  <a:pt x="5753794" y="11130"/>
                  <a:pt x="6422968" y="1090399"/>
                  <a:pt x="7057506" y="1105639"/>
                </a:cubicBezTo>
                <a:cubicBezTo>
                  <a:pt x="7667106" y="1112566"/>
                  <a:pt x="7657409" y="568775"/>
                  <a:pt x="7672649" y="532060"/>
                </a:cubicBezTo>
              </a:path>
            </a:pathLst>
          </a:custGeom>
          <a:noFill/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6" descr="Image result for standard model">
            <a:extLst>
              <a:ext uri="{FF2B5EF4-FFF2-40B4-BE49-F238E27FC236}">
                <a16:creationId xmlns:a16="http://schemas.microsoft.com/office/drawing/2014/main" id="{1CD08974-5190-47E7-839A-4659F2FE6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14586" r="20339" b="1685"/>
          <a:stretch/>
        </p:blipFill>
        <p:spPr bwMode="auto">
          <a:xfrm>
            <a:off x="7996844" y="1300766"/>
            <a:ext cx="1046190" cy="49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8BC869-C91A-4512-AA36-16D2E87D1FE8}"/>
              </a:ext>
            </a:extLst>
          </p:cNvPr>
          <p:cNvCxnSpPr>
            <a:cxnSpLocks/>
          </p:cNvCxnSpPr>
          <p:nvPr/>
        </p:nvCxnSpPr>
        <p:spPr>
          <a:xfrm>
            <a:off x="5170517" y="5600006"/>
            <a:ext cx="2826327" cy="0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E6AC78B-3D08-4BCE-8A9B-58F310523CB3}"/>
              </a:ext>
            </a:extLst>
          </p:cNvPr>
          <p:cNvSpPr txBox="1"/>
          <p:nvPr/>
        </p:nvSpPr>
        <p:spPr>
          <a:xfrm>
            <a:off x="961555" y="2080037"/>
            <a:ext cx="264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Matter Particle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8BBA5E-2373-4BFF-B96A-6970AD2113B6}"/>
              </a:ext>
            </a:extLst>
          </p:cNvPr>
          <p:cNvSpPr txBox="1"/>
          <p:nvPr/>
        </p:nvSpPr>
        <p:spPr>
          <a:xfrm>
            <a:off x="680531" y="4235960"/>
            <a:ext cx="3292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Antimatter Particle</a:t>
            </a:r>
          </a:p>
        </p:txBody>
      </p:sp>
    </p:spTree>
    <p:extLst>
      <p:ext uri="{BB962C8B-B14F-4D97-AF65-F5344CB8AC3E}">
        <p14:creationId xmlns:p14="http://schemas.microsoft.com/office/powerpoint/2010/main" val="37489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43451</TotalTime>
  <Words>253</Words>
  <Application>Microsoft Office PowerPoint</Application>
  <PresentationFormat>On-screen Show (4:3)</PresentationFormat>
  <Paragraphs>90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Calibri Light</vt:lpstr>
      <vt:lpstr>Cambria</vt:lpstr>
      <vt:lpstr>Cambria Math</vt:lpstr>
      <vt:lpstr>Ebrima</vt:lpstr>
      <vt:lpstr>Montserrat</vt:lpstr>
      <vt:lpstr>Trebuchet MS</vt:lpstr>
      <vt:lpstr>Retrospect</vt:lpstr>
      <vt:lpstr>Feynman Diagrams &amp; the Higgs Boson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Physics - Feynman Diagrams &amp; the Higgs Boson</dc:title>
  <dc:creator>Joe Cossette</dc:creator>
  <cp:lastModifiedBy>Joe Cossette</cp:lastModifiedBy>
  <cp:revision>457</cp:revision>
  <dcterms:created xsi:type="dcterms:W3CDTF">2014-08-31T00:23:19Z</dcterms:created>
  <dcterms:modified xsi:type="dcterms:W3CDTF">2022-03-15T02:52:05Z</dcterms:modified>
</cp:coreProperties>
</file>