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8" r:id="rId2"/>
    <p:sldId id="271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88328" autoAdjust="0"/>
  </p:normalViewPr>
  <p:slideViewPr>
    <p:cSldViewPr snapToGrid="0">
      <p:cViewPr varScale="1">
        <p:scale>
          <a:sx n="80" d="100"/>
          <a:sy n="80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Emoji Ion Cards - 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Emoji Ion Cards -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err="1"/>
              <a:t>Clic</a:t>
            </a:r>
            <a:r>
              <a:rPr lang="en-US" dirty="0"/>
              <a:t>🧐 </a:t>
            </a:r>
            <a:r>
              <a:rPr lang="en-US" dirty="0" err="1"/>
              <a:t>ic</a:t>
            </a:r>
            <a:r>
              <a:rPr lang="en-US" dirty="0"/>
              <a:t>🍕🍭 t🍕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6F5FD6-1AF9-4D1E-BC7A-0005401C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43774"/>
              </p:ext>
            </p:extLst>
          </p:nvPr>
        </p:nvGraphicFramePr>
        <p:xfrm>
          <a:off x="0" y="0"/>
          <a:ext cx="7772400" cy="100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67233342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802349630"/>
                    </a:ext>
                  </a:extLst>
                </a:gridCol>
              </a:tblGrid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😀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843401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🧐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🤠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😎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2+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🍇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🍇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🍇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806828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🍕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067263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🍭</a:t>
                      </a:r>
                      <a:r>
                        <a:rPr lang="en-US" sz="4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3-</a:t>
                      </a:r>
                      <a:endParaRPr lang="en-US" sz="4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725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68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6F5FD6-1AF9-4D1E-BC7A-0005401C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96781"/>
              </p:ext>
            </p:extLst>
          </p:nvPr>
        </p:nvGraphicFramePr>
        <p:xfrm>
          <a:off x="0" y="0"/>
          <a:ext cx="7772400" cy="100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67233342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802349630"/>
                    </a:ext>
                  </a:extLst>
                </a:gridCol>
              </a:tblGrid>
              <a:tr h="143691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843401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make compounds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make compounds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make compounds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fill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fill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fill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806828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067263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7257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E7A9C2B-26AD-42A0-B3AE-D0AE1EA8A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1517650"/>
            <a:ext cx="1282700" cy="1282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0D838C-C767-4411-AFFA-C5F0B393D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517650"/>
            <a:ext cx="1282700" cy="1282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C64ABD-4713-457E-9EE1-14A0118AB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50" y="1517650"/>
            <a:ext cx="1282700" cy="1282700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095A55E4-DD6B-422E-A870-E0B5E7F97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8012" y="1824038"/>
            <a:ext cx="677862" cy="677862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2B33629E-09D2-4252-A607-3686FEA18A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0237" y="1820069"/>
            <a:ext cx="677862" cy="677862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4691C20B-0182-477F-A8D6-6EE06B97D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0087" y="1855510"/>
            <a:ext cx="677862" cy="6778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FAF947-4750-4DF4-8CF6-4285B0D894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7273134"/>
            <a:ext cx="1282699" cy="1282699"/>
          </a:xfrm>
          <a:prstGeom prst="rect">
            <a:avLst/>
          </a:prstGeom>
        </p:spPr>
      </p:pic>
      <p:pic>
        <p:nvPicPr>
          <p:cNvPr id="15" name="Graphic 14" descr="Help">
            <a:extLst>
              <a:ext uri="{FF2B5EF4-FFF2-40B4-BE49-F238E27FC236}">
                <a16:creationId xmlns:a16="http://schemas.microsoft.com/office/drawing/2014/main" id="{CEFEC158-358A-4CBD-BD72-4982EBD17D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00237" y="7516418"/>
            <a:ext cx="736996" cy="7369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7BA36EA-A386-424E-AAB4-2A70F79AAD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7273134"/>
            <a:ext cx="1282699" cy="1282699"/>
          </a:xfrm>
          <a:prstGeom prst="rect">
            <a:avLst/>
          </a:prstGeom>
        </p:spPr>
      </p:pic>
      <p:pic>
        <p:nvPicPr>
          <p:cNvPr id="17" name="Graphic 16" descr="Help">
            <a:extLst>
              <a:ext uri="{FF2B5EF4-FFF2-40B4-BE49-F238E27FC236}">
                <a16:creationId xmlns:a16="http://schemas.microsoft.com/office/drawing/2014/main" id="{1980A73C-F9BA-47ED-9F9D-9015C4FBF6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0387" y="7516418"/>
            <a:ext cx="736996" cy="7369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E3ACF56-526E-4A4D-B668-AABF7EC3DD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51" y="7267576"/>
            <a:ext cx="1282699" cy="1282699"/>
          </a:xfrm>
          <a:prstGeom prst="rect">
            <a:avLst/>
          </a:prstGeom>
        </p:spPr>
      </p:pic>
      <p:pic>
        <p:nvPicPr>
          <p:cNvPr id="19" name="Graphic 18" descr="Help">
            <a:extLst>
              <a:ext uri="{FF2B5EF4-FFF2-40B4-BE49-F238E27FC236}">
                <a16:creationId xmlns:a16="http://schemas.microsoft.com/office/drawing/2014/main" id="{1BFD127C-6BA3-4594-BF24-9345E7BEA0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0088" y="7510860"/>
            <a:ext cx="736996" cy="736996"/>
          </a:xfrm>
          <a:prstGeom prst="rect">
            <a:avLst/>
          </a:prstGeom>
        </p:spPr>
      </p:pic>
      <p:sp>
        <p:nvSpPr>
          <p:cNvPr id="4" name="Diamond 3">
            <a:extLst>
              <a:ext uri="{FF2B5EF4-FFF2-40B4-BE49-F238E27FC236}">
                <a16:creationId xmlns:a16="http://schemas.microsoft.com/office/drawing/2014/main" id="{A0938C26-1377-43DA-BBA4-3905F9F33C81}"/>
              </a:ext>
            </a:extLst>
          </p:cNvPr>
          <p:cNvSpPr/>
          <p:nvPr/>
        </p:nvSpPr>
        <p:spPr>
          <a:xfrm>
            <a:off x="1167030" y="4167688"/>
            <a:ext cx="272374" cy="272375"/>
          </a:xfrm>
          <a:prstGeom prst="diamond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AA62D0-15FF-42B4-A67B-E098DBE7703D}"/>
              </a:ext>
            </a:extLst>
          </p:cNvPr>
          <p:cNvSpPr/>
          <p:nvPr/>
        </p:nvSpPr>
        <p:spPr>
          <a:xfrm>
            <a:off x="1167030" y="5614099"/>
            <a:ext cx="272374" cy="27237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C26D4A6D-4FD2-48BE-9153-E79482F83431}"/>
              </a:ext>
            </a:extLst>
          </p:cNvPr>
          <p:cNvSpPr/>
          <p:nvPr/>
        </p:nvSpPr>
        <p:spPr>
          <a:xfrm>
            <a:off x="3757633" y="4173840"/>
            <a:ext cx="272374" cy="272375"/>
          </a:xfrm>
          <a:prstGeom prst="diamond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31C688-0108-4E33-B72F-EF651454EEEF}"/>
              </a:ext>
            </a:extLst>
          </p:cNvPr>
          <p:cNvSpPr/>
          <p:nvPr/>
        </p:nvSpPr>
        <p:spPr>
          <a:xfrm>
            <a:off x="3757633" y="5620251"/>
            <a:ext cx="272374" cy="27237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D9CB5271-416D-4C3C-B0D5-464F4558AE35}"/>
              </a:ext>
            </a:extLst>
          </p:cNvPr>
          <p:cNvSpPr/>
          <p:nvPr/>
        </p:nvSpPr>
        <p:spPr>
          <a:xfrm>
            <a:off x="6348236" y="4167688"/>
            <a:ext cx="272374" cy="272375"/>
          </a:xfrm>
          <a:prstGeom prst="diamond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775487-E31C-4C23-B369-3D283E68D417}"/>
              </a:ext>
            </a:extLst>
          </p:cNvPr>
          <p:cNvSpPr/>
          <p:nvPr/>
        </p:nvSpPr>
        <p:spPr>
          <a:xfrm>
            <a:off x="6348236" y="5614099"/>
            <a:ext cx="272374" cy="27237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514FCC5-101C-4D43-BEFB-84C19CA623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455" y="6079778"/>
            <a:ext cx="1875044" cy="80713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D5BB1E0-24C5-4BF8-AC71-FAC1A238FF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8678" y="6108092"/>
            <a:ext cx="1875044" cy="80713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D262B13-8A40-402C-83F9-786A250CA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6903" y="6073930"/>
            <a:ext cx="1875044" cy="80713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7695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13752</TotalTime>
  <Words>75</Words>
  <Application>Microsoft Office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Clue 1 - Emoji Ion Cards</dc:title>
  <dc:creator>Joe Cossette</dc:creator>
  <cp:lastModifiedBy>Joe Cossette</cp:lastModifiedBy>
  <cp:revision>123</cp:revision>
  <cp:lastPrinted>2018-04-09T15:26:40Z</cp:lastPrinted>
  <dcterms:created xsi:type="dcterms:W3CDTF">2017-09-02T22:35:45Z</dcterms:created>
  <dcterms:modified xsi:type="dcterms:W3CDTF">2019-11-25T02:26:09Z</dcterms:modified>
</cp:coreProperties>
</file>