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7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28927"/>
              </p:ext>
            </p:extLst>
          </p:nvPr>
        </p:nvGraphicFramePr>
        <p:xfrm>
          <a:off x="0" y="-6350"/>
          <a:ext cx="7772400" cy="1006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5032375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5032375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16536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60221409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" y="41434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3" y="303922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717551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60221409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" y="542449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463" y="804937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86200" y="216536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60221409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29086" y="41434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57663" y="303922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86200" y="717551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60221409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29086" y="542449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57663" y="804937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</a:p>
        </p:txBody>
      </p:sp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4631</TotalTime>
  <Words>120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Breakout - Code</dc:title>
  <dc:creator>Joe Cossette</dc:creator>
  <cp:lastModifiedBy>Cossette, Joseph</cp:lastModifiedBy>
  <cp:revision>106</cp:revision>
  <cp:lastPrinted>2019-11-15T13:27:17Z</cp:lastPrinted>
  <dcterms:created xsi:type="dcterms:W3CDTF">2017-09-02T22:35:45Z</dcterms:created>
  <dcterms:modified xsi:type="dcterms:W3CDTF">2019-11-15T13:27:19Z</dcterms:modified>
</cp:coreProperties>
</file>