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7ED"/>
    <a:srgbClr val="1E3660"/>
    <a:srgbClr val="E6E6E6"/>
    <a:srgbClr val="8FC36B"/>
    <a:srgbClr val="304A1E"/>
    <a:srgbClr val="34373E"/>
    <a:srgbClr val="717EF7"/>
    <a:srgbClr val="FF7171"/>
    <a:srgbClr val="FFFFFF"/>
    <a:srgbClr val="9F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1DCD7668-A5D7-439B-9D58-CE446FCFEA7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C0B2A319-8867-44AD-9B68-7C3D325A4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1pPr>
    <a:lvl2pPr marL="261838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2pPr>
    <a:lvl3pPr marL="523677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3pPr>
    <a:lvl4pPr marL="785515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4pPr>
    <a:lvl5pPr marL="1047354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5pPr>
    <a:lvl6pPr marL="1309192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6pPr>
    <a:lvl7pPr marL="1571031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7pPr>
    <a:lvl8pPr marL="1832869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8pPr>
    <a:lvl9pPr marL="2094708" algn="l" defTabSz="523677" rtl="0" eaLnBrk="1" latinLnBrk="0" hangingPunct="1">
      <a:defRPr sz="6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https://im-a-puzzle.com/compound_breakout.puzzle?st=em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2A319-8867-44AD-9B68-7C3D325A4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8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1578-AC89-41D8-AE60-CA14790C35B2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9D7ED"/>
            </a:gs>
            <a:gs pos="46000">
              <a:schemeClr val="accent1">
                <a:lumMod val="95000"/>
                <a:lumOff val="5000"/>
              </a:schemeClr>
            </a:gs>
            <a:gs pos="100000">
              <a:srgbClr val="1E366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de">
            <a:extLst>
              <a:ext uri="{FF2B5EF4-FFF2-40B4-BE49-F238E27FC236}">
                <a16:creationId xmlns:a16="http://schemas.microsoft.com/office/drawing/2014/main" id="{7712C370-A128-4B16-B1C9-09F449AC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/>
          <a:stretch/>
        </p:blipFill>
        <p:spPr bwMode="auto">
          <a:xfrm>
            <a:off x="5961510" y="4614167"/>
            <a:ext cx="2328479" cy="15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hoto: Woman playing hide and seek">
            <a:extLst>
              <a:ext uri="{FF2B5EF4-FFF2-40B4-BE49-F238E27FC236}">
                <a16:creationId xmlns:a16="http://schemas.microsoft.com/office/drawing/2014/main" id="{498C61B1-71F0-4611-BCAE-F5C1D246F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r="14477"/>
          <a:stretch/>
        </p:blipFill>
        <p:spPr bwMode="auto">
          <a:xfrm>
            <a:off x="837292" y="4614604"/>
            <a:ext cx="2328480" cy="15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cks">
            <a:extLst>
              <a:ext uri="{FF2B5EF4-FFF2-40B4-BE49-F238E27FC236}">
                <a16:creationId xmlns:a16="http://schemas.microsoft.com/office/drawing/2014/main" id="{39C15E28-02C5-42CD-9711-401A85274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r="31155"/>
          <a:stretch/>
        </p:blipFill>
        <p:spPr bwMode="auto">
          <a:xfrm>
            <a:off x="3998082" y="4614168"/>
            <a:ext cx="1131118" cy="15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ew">
            <a:extLst>
              <a:ext uri="{FF2B5EF4-FFF2-40B4-BE49-F238E27FC236}">
                <a16:creationId xmlns:a16="http://schemas.microsoft.com/office/drawing/2014/main" id="{B8D17A82-24AB-431C-920A-94490F43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8" y="2308347"/>
            <a:ext cx="2046248" cy="15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oss 3">
            <a:extLst>
              <a:ext uri="{FF2B5EF4-FFF2-40B4-BE49-F238E27FC236}">
                <a16:creationId xmlns:a16="http://schemas.microsoft.com/office/drawing/2014/main" id="{2A420505-D333-4CDD-8CD7-55CD64CAF86C}"/>
              </a:ext>
            </a:extLst>
          </p:cNvPr>
          <p:cNvSpPr/>
          <p:nvPr/>
        </p:nvSpPr>
        <p:spPr>
          <a:xfrm>
            <a:off x="3345572" y="5175658"/>
            <a:ext cx="472710" cy="472710"/>
          </a:xfrm>
          <a:prstGeom prst="plus">
            <a:avLst>
              <a:gd name="adj" fmla="val 361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EFCBE3C3-5F98-4153-849F-B45385E39FA8}"/>
              </a:ext>
            </a:extLst>
          </p:cNvPr>
          <p:cNvSpPr/>
          <p:nvPr/>
        </p:nvSpPr>
        <p:spPr>
          <a:xfrm>
            <a:off x="5309000" y="5175658"/>
            <a:ext cx="472710" cy="472710"/>
          </a:xfrm>
          <a:prstGeom prst="plus">
            <a:avLst>
              <a:gd name="adj" fmla="val 361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04FCB467-E9A9-45BB-A9E2-A0B7FEC54AF6}"/>
              </a:ext>
            </a:extLst>
          </p:cNvPr>
          <p:cNvSpPr/>
          <p:nvPr/>
        </p:nvSpPr>
        <p:spPr>
          <a:xfrm>
            <a:off x="3002000" y="2840185"/>
            <a:ext cx="472710" cy="472710"/>
          </a:xfrm>
          <a:prstGeom prst="plus">
            <a:avLst>
              <a:gd name="adj" fmla="val 361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Image result for carpe diem">
            <a:extLst>
              <a:ext uri="{FF2B5EF4-FFF2-40B4-BE49-F238E27FC236}">
                <a16:creationId xmlns:a16="http://schemas.microsoft.com/office/drawing/2014/main" id="{BB38285A-6729-4DE5-A32F-8857802C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16" y="2409329"/>
            <a:ext cx="1334421" cy="13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ket 4">
            <a:extLst>
              <a:ext uri="{FF2B5EF4-FFF2-40B4-BE49-F238E27FC236}">
                <a16:creationId xmlns:a16="http://schemas.microsoft.com/office/drawing/2014/main" id="{3251B59B-6370-4A21-AC57-07685CAB8FD8}"/>
              </a:ext>
            </a:extLst>
          </p:cNvPr>
          <p:cNvSpPr/>
          <p:nvPr/>
        </p:nvSpPr>
        <p:spPr>
          <a:xfrm>
            <a:off x="3679848" y="2061133"/>
            <a:ext cx="337788" cy="2030814"/>
          </a:xfrm>
          <a:prstGeom prst="leftBracket">
            <a:avLst>
              <a:gd name="adj" fmla="val 9436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99057-4D29-4320-B65C-186E57D058DE}"/>
              </a:ext>
            </a:extLst>
          </p:cNvPr>
          <p:cNvSpPr/>
          <p:nvPr/>
        </p:nvSpPr>
        <p:spPr>
          <a:xfrm>
            <a:off x="5565929" y="3005359"/>
            <a:ext cx="472710" cy="142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Image result for carp">
            <a:extLst>
              <a:ext uri="{FF2B5EF4-FFF2-40B4-BE49-F238E27FC236}">
                <a16:creationId xmlns:a16="http://schemas.microsoft.com/office/drawing/2014/main" id="{5A6A00DB-0573-474A-88EA-A6B73621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86" b="75815" l="7867" r="93600">
                        <a14:foregroundMark x1="7867" y1="53002" x2="10667" y2="54202"/>
                        <a14:foregroundMark x1="43200" y1="25386" x2="43200" y2="25386"/>
                        <a14:foregroundMark x1="91333" y1="41166" x2="90933" y2="41166"/>
                        <a14:foregroundMark x1="92933" y1="66209" x2="92933" y2="66209"/>
                        <a14:foregroundMark x1="93600" y1="39108" x2="93600" y2="39108"/>
                        <a14:foregroundMark x1="47600" y1="75815" x2="47600" y2="75815"/>
                        <a14:foregroundMark x1="93600" y1="63465" x2="93600" y2="63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16" b="18183"/>
          <a:stretch/>
        </p:blipFill>
        <p:spPr bwMode="auto">
          <a:xfrm>
            <a:off x="6108855" y="2609001"/>
            <a:ext cx="2020781" cy="9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Bracket 17">
            <a:extLst>
              <a:ext uri="{FF2B5EF4-FFF2-40B4-BE49-F238E27FC236}">
                <a16:creationId xmlns:a16="http://schemas.microsoft.com/office/drawing/2014/main" id="{E0AD5E98-E627-48A8-BAD3-17379B9DDA42}"/>
              </a:ext>
            </a:extLst>
          </p:cNvPr>
          <p:cNvSpPr/>
          <p:nvPr/>
        </p:nvSpPr>
        <p:spPr>
          <a:xfrm rot="10800000">
            <a:off x="7885586" y="2061132"/>
            <a:ext cx="337788" cy="2030814"/>
          </a:xfrm>
          <a:prstGeom prst="leftBracket">
            <a:avLst>
              <a:gd name="adj" fmla="val 9436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1BC01-C74E-4EC9-88D6-BE3726A30ABC}"/>
              </a:ext>
            </a:extLst>
          </p:cNvPr>
          <p:cNvSpPr txBox="1"/>
          <p:nvPr/>
        </p:nvSpPr>
        <p:spPr>
          <a:xfrm>
            <a:off x="791958" y="547397"/>
            <a:ext cx="7560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Find the Formula</a:t>
            </a:r>
          </a:p>
        </p:txBody>
      </p:sp>
    </p:spTree>
    <p:extLst>
      <p:ext uri="{BB962C8B-B14F-4D97-AF65-F5344CB8AC3E}">
        <p14:creationId xmlns:p14="http://schemas.microsoft.com/office/powerpoint/2010/main" val="385501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10837</TotalTime>
  <Words>19</Words>
  <Application>Microsoft Office PowerPoint</Application>
  <PresentationFormat>Letter Paper (8.5x11 in)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Ebrima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Breakout - Pictogram Puzzle</dc:title>
  <dc:creator>Joe Cossette</dc:creator>
  <cp:lastModifiedBy>Joe Cossette</cp:lastModifiedBy>
  <cp:revision>117</cp:revision>
  <cp:lastPrinted>2018-04-09T15:26:40Z</cp:lastPrinted>
  <dcterms:created xsi:type="dcterms:W3CDTF">2017-09-02T22:35:45Z</dcterms:created>
  <dcterms:modified xsi:type="dcterms:W3CDTF">2019-11-25T02:42:31Z</dcterms:modified>
</cp:coreProperties>
</file>