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7086600" cy="9372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6" autoAdjust="0"/>
    <p:restoredTop sz="94660"/>
  </p:normalViewPr>
  <p:slideViewPr>
    <p:cSldViewPr snapToGrid="0">
      <p:cViewPr varScale="1">
        <p:scale>
          <a:sx n="44" d="100"/>
          <a:sy n="44" d="100"/>
        </p:scale>
        <p:origin x="21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0925" y="1171575"/>
            <a:ext cx="2444750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9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9" name="Table 188">
            <a:extLst>
              <a:ext uri="{FF2B5EF4-FFF2-40B4-BE49-F238E27FC236}">
                <a16:creationId xmlns:a16="http://schemas.microsoft.com/office/drawing/2014/main" id="{51FCE867-85AB-4742-B49A-6BB371E7B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542551"/>
              </p:ext>
            </p:extLst>
          </p:nvPr>
        </p:nvGraphicFramePr>
        <p:xfrm>
          <a:off x="0" y="-6350"/>
          <a:ext cx="7772400" cy="10064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71805312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504774752"/>
                    </a:ext>
                  </a:extLst>
                </a:gridCol>
              </a:tblGrid>
              <a:tr h="2516187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217906"/>
                  </a:ext>
                </a:extLst>
              </a:tr>
              <a:tr h="2516187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7874316"/>
                  </a:ext>
                </a:extLst>
              </a:tr>
              <a:tr h="2516187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5631517"/>
                  </a:ext>
                </a:extLst>
              </a:tr>
              <a:tr h="2516187">
                <a:tc gridSpan="2"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609249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524E60C-EEAE-44F1-93F3-5B26D835EABB}"/>
              </a:ext>
            </a:extLst>
          </p:cNvPr>
          <p:cNvCxnSpPr>
            <a:cxnSpLocks/>
          </p:cNvCxnSpPr>
          <p:nvPr/>
        </p:nvCxnSpPr>
        <p:spPr>
          <a:xfrm>
            <a:off x="624660" y="1393688"/>
            <a:ext cx="266319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5A4BD60B-56FC-4C59-BCA8-CA6DF6D62C34}"/>
              </a:ext>
            </a:extLst>
          </p:cNvPr>
          <p:cNvSpPr/>
          <p:nvPr/>
        </p:nvSpPr>
        <p:spPr>
          <a:xfrm>
            <a:off x="995503" y="1026942"/>
            <a:ext cx="1290317" cy="73349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CAD8044-AADE-4B41-BDFE-97ED4133EB1E}"/>
              </a:ext>
            </a:extLst>
          </p:cNvPr>
          <p:cNvSpPr/>
          <p:nvPr/>
        </p:nvSpPr>
        <p:spPr>
          <a:xfrm>
            <a:off x="1244785" y="716062"/>
            <a:ext cx="791752" cy="5653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88F7A2-174C-4A51-85B7-64391999619B}"/>
              </a:ext>
            </a:extLst>
          </p:cNvPr>
          <p:cNvSpPr/>
          <p:nvPr/>
        </p:nvSpPr>
        <p:spPr>
          <a:xfrm>
            <a:off x="1423491" y="625154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Ω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C24897E-5E88-42B5-BDB0-6E058078BD5B}"/>
              </a:ext>
            </a:extLst>
          </p:cNvPr>
          <p:cNvSpPr/>
          <p:nvPr/>
        </p:nvSpPr>
        <p:spPr>
          <a:xfrm>
            <a:off x="1423491" y="1173716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Ω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B83B845-908F-4C4A-B5EE-50D620743B8F}"/>
              </a:ext>
            </a:extLst>
          </p:cNvPr>
          <p:cNvSpPr/>
          <p:nvPr/>
        </p:nvSpPr>
        <p:spPr>
          <a:xfrm>
            <a:off x="1111071" y="1669525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 Ω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8474EBF-244E-4F0E-9039-50902EDD5734}"/>
              </a:ext>
            </a:extLst>
          </p:cNvPr>
          <p:cNvSpPr/>
          <p:nvPr/>
        </p:nvSpPr>
        <p:spPr>
          <a:xfrm>
            <a:off x="1739085" y="1668966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Ω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CB7FFCF-1E44-4B6E-9A09-7695B961A68A}"/>
              </a:ext>
            </a:extLst>
          </p:cNvPr>
          <p:cNvSpPr/>
          <p:nvPr/>
        </p:nvSpPr>
        <p:spPr>
          <a:xfrm>
            <a:off x="2500630" y="1302247"/>
            <a:ext cx="548640" cy="182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3.6 Ω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B1CD85F-E603-40B7-A236-F4943D457413}"/>
              </a:ext>
            </a:extLst>
          </p:cNvPr>
          <p:cNvSpPr/>
          <p:nvPr/>
        </p:nvSpPr>
        <p:spPr>
          <a:xfrm>
            <a:off x="3242130" y="1347967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6B89E46-8E0D-4279-AFEB-8D876C899B56}"/>
              </a:ext>
            </a:extLst>
          </p:cNvPr>
          <p:cNvSpPr/>
          <p:nvPr/>
        </p:nvSpPr>
        <p:spPr>
          <a:xfrm>
            <a:off x="585291" y="1347967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7CF3A4F-F283-48B2-ACEB-4852EF2B77C2}"/>
              </a:ext>
            </a:extLst>
          </p:cNvPr>
          <p:cNvCxnSpPr>
            <a:cxnSpLocks/>
          </p:cNvCxnSpPr>
          <p:nvPr/>
        </p:nvCxnSpPr>
        <p:spPr>
          <a:xfrm>
            <a:off x="4514214" y="1295668"/>
            <a:ext cx="266319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82F433AF-EF28-47F4-BDD2-487B45A51A5E}"/>
              </a:ext>
            </a:extLst>
          </p:cNvPr>
          <p:cNvSpPr/>
          <p:nvPr/>
        </p:nvSpPr>
        <p:spPr>
          <a:xfrm>
            <a:off x="5568316" y="928922"/>
            <a:ext cx="1290317" cy="73349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247DA2F-A882-4DD7-B6E6-0C7606BFAF88}"/>
              </a:ext>
            </a:extLst>
          </p:cNvPr>
          <p:cNvSpPr/>
          <p:nvPr/>
        </p:nvSpPr>
        <p:spPr>
          <a:xfrm>
            <a:off x="5683884" y="1571505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Ω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91D60CD-B617-4F3E-9217-D7DBD3CC848E}"/>
              </a:ext>
            </a:extLst>
          </p:cNvPr>
          <p:cNvSpPr/>
          <p:nvPr/>
        </p:nvSpPr>
        <p:spPr>
          <a:xfrm>
            <a:off x="6311898" y="1570946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 Ω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B35F80BB-0089-496E-8CF7-F687779E93BC}"/>
              </a:ext>
            </a:extLst>
          </p:cNvPr>
          <p:cNvSpPr/>
          <p:nvPr/>
        </p:nvSpPr>
        <p:spPr>
          <a:xfrm>
            <a:off x="7131684" y="1249947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B663C426-C5DB-4C7A-B2BD-2AD79EE8E830}"/>
              </a:ext>
            </a:extLst>
          </p:cNvPr>
          <p:cNvSpPr/>
          <p:nvPr/>
        </p:nvSpPr>
        <p:spPr>
          <a:xfrm>
            <a:off x="4474845" y="1249947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B094EB2-FEC0-4D39-A46E-3F03E1CE7673}"/>
              </a:ext>
            </a:extLst>
          </p:cNvPr>
          <p:cNvSpPr/>
          <p:nvPr/>
        </p:nvSpPr>
        <p:spPr>
          <a:xfrm>
            <a:off x="5683884" y="834245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 Ω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AED03F1-A66D-4488-9638-58A4CA1F922C}"/>
              </a:ext>
            </a:extLst>
          </p:cNvPr>
          <p:cNvSpPr/>
          <p:nvPr/>
        </p:nvSpPr>
        <p:spPr>
          <a:xfrm>
            <a:off x="6311898" y="833686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 Ω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E2888548-5868-4935-9D99-BB5A0097C214}"/>
              </a:ext>
            </a:extLst>
          </p:cNvPr>
          <p:cNvCxnSpPr>
            <a:cxnSpLocks/>
          </p:cNvCxnSpPr>
          <p:nvPr/>
        </p:nvCxnSpPr>
        <p:spPr>
          <a:xfrm>
            <a:off x="568961" y="3807093"/>
            <a:ext cx="266319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ABB1C7FF-F55C-4C33-8D11-C55512A15D32}"/>
              </a:ext>
            </a:extLst>
          </p:cNvPr>
          <p:cNvSpPr/>
          <p:nvPr/>
        </p:nvSpPr>
        <p:spPr>
          <a:xfrm>
            <a:off x="1996771" y="3716744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 Ω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A1B0E7A-94BA-4BB3-9276-F79984EFA1B7}"/>
              </a:ext>
            </a:extLst>
          </p:cNvPr>
          <p:cNvSpPr/>
          <p:nvPr/>
        </p:nvSpPr>
        <p:spPr>
          <a:xfrm>
            <a:off x="2624785" y="3716185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 Ω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80B9844-6EB0-44EB-9A04-FC16554FE3D3}"/>
              </a:ext>
            </a:extLst>
          </p:cNvPr>
          <p:cNvSpPr/>
          <p:nvPr/>
        </p:nvSpPr>
        <p:spPr>
          <a:xfrm>
            <a:off x="3186431" y="3761372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749A2689-1A4D-42B3-8857-5A7D32754E69}"/>
              </a:ext>
            </a:extLst>
          </p:cNvPr>
          <p:cNvSpPr/>
          <p:nvPr/>
        </p:nvSpPr>
        <p:spPr>
          <a:xfrm>
            <a:off x="529592" y="3761372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8DBD0DE-9E3D-464D-A987-64AA1FD61B2E}"/>
              </a:ext>
            </a:extLst>
          </p:cNvPr>
          <p:cNvSpPr/>
          <p:nvPr/>
        </p:nvSpPr>
        <p:spPr>
          <a:xfrm>
            <a:off x="740130" y="3710726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Ω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C7F1711-D0DE-44D7-ACAF-D7571537820E}"/>
              </a:ext>
            </a:extLst>
          </p:cNvPr>
          <p:cNvSpPr/>
          <p:nvPr/>
        </p:nvSpPr>
        <p:spPr>
          <a:xfrm>
            <a:off x="1368144" y="3710167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Ω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CCB45D1-1EE4-47F2-8C68-2BD637D29674}"/>
              </a:ext>
            </a:extLst>
          </p:cNvPr>
          <p:cNvCxnSpPr>
            <a:cxnSpLocks/>
          </p:cNvCxnSpPr>
          <p:nvPr/>
        </p:nvCxnSpPr>
        <p:spPr>
          <a:xfrm>
            <a:off x="4514214" y="3777483"/>
            <a:ext cx="266319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0F531D92-E798-49B6-8798-3BF1DB0CB2C5}"/>
              </a:ext>
            </a:extLst>
          </p:cNvPr>
          <p:cNvSpPr/>
          <p:nvPr/>
        </p:nvSpPr>
        <p:spPr>
          <a:xfrm>
            <a:off x="4943476" y="3410737"/>
            <a:ext cx="1290317" cy="733491"/>
          </a:xfrm>
          <a:prstGeom prst="rect">
            <a:avLst/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74E16231-0800-4551-9497-99B8736FFA6A}"/>
              </a:ext>
            </a:extLst>
          </p:cNvPr>
          <p:cNvSpPr/>
          <p:nvPr/>
        </p:nvSpPr>
        <p:spPr>
          <a:xfrm>
            <a:off x="7131684" y="3731762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5729D415-3282-4500-93D8-818C7F7A2BF1}"/>
              </a:ext>
            </a:extLst>
          </p:cNvPr>
          <p:cNvSpPr/>
          <p:nvPr/>
        </p:nvSpPr>
        <p:spPr>
          <a:xfrm>
            <a:off x="4474845" y="3731762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B922F02-B007-47F3-924B-3C3761131058}"/>
              </a:ext>
            </a:extLst>
          </p:cNvPr>
          <p:cNvSpPr/>
          <p:nvPr/>
        </p:nvSpPr>
        <p:spPr>
          <a:xfrm>
            <a:off x="5322571" y="3318211"/>
            <a:ext cx="5486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4.5 Ω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5C30A1F-FA7B-4609-8428-0D4DD289BAED}"/>
              </a:ext>
            </a:extLst>
          </p:cNvPr>
          <p:cNvSpPr/>
          <p:nvPr/>
        </p:nvSpPr>
        <p:spPr>
          <a:xfrm>
            <a:off x="5322571" y="3686871"/>
            <a:ext cx="5486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 Ω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638D1DB-9D86-4638-AA2B-D586FEE40A14}"/>
              </a:ext>
            </a:extLst>
          </p:cNvPr>
          <p:cNvSpPr/>
          <p:nvPr/>
        </p:nvSpPr>
        <p:spPr>
          <a:xfrm>
            <a:off x="5322571" y="4050723"/>
            <a:ext cx="5486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36 Ω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38367A9-E4D8-48B3-8F86-5DBE3C5C84F3}"/>
              </a:ext>
            </a:extLst>
          </p:cNvPr>
          <p:cNvCxnSpPr>
            <a:cxnSpLocks/>
          </p:cNvCxnSpPr>
          <p:nvPr/>
        </p:nvCxnSpPr>
        <p:spPr>
          <a:xfrm>
            <a:off x="586300" y="6282826"/>
            <a:ext cx="266319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97FDE7CB-450B-4381-A7EA-6FB13DAA0FE5}"/>
              </a:ext>
            </a:extLst>
          </p:cNvPr>
          <p:cNvSpPr/>
          <p:nvPr/>
        </p:nvSpPr>
        <p:spPr>
          <a:xfrm>
            <a:off x="777074" y="5992813"/>
            <a:ext cx="791752" cy="5653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44A6B22-6B30-4AC6-BACC-3D7BE02F4368}"/>
              </a:ext>
            </a:extLst>
          </p:cNvPr>
          <p:cNvSpPr/>
          <p:nvPr/>
        </p:nvSpPr>
        <p:spPr>
          <a:xfrm>
            <a:off x="955780" y="5901905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 Ω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09F1B35-9149-4203-8889-DC52588D76A5}"/>
              </a:ext>
            </a:extLst>
          </p:cNvPr>
          <p:cNvSpPr/>
          <p:nvPr/>
        </p:nvSpPr>
        <p:spPr>
          <a:xfrm>
            <a:off x="955780" y="6450467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Ω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B9984BCF-24D9-46F3-9BDC-F570B5F5A192}"/>
              </a:ext>
            </a:extLst>
          </p:cNvPr>
          <p:cNvSpPr/>
          <p:nvPr/>
        </p:nvSpPr>
        <p:spPr>
          <a:xfrm>
            <a:off x="1652646" y="6191385"/>
            <a:ext cx="542926" cy="182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7.8 Ω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2A74E2A6-3A3B-4EE6-A7DA-76959FC40079}"/>
              </a:ext>
            </a:extLst>
          </p:cNvPr>
          <p:cNvSpPr/>
          <p:nvPr/>
        </p:nvSpPr>
        <p:spPr>
          <a:xfrm>
            <a:off x="3203770" y="6237105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0E4C6D71-15D2-41F9-891B-1A38AF88E6A9}"/>
              </a:ext>
            </a:extLst>
          </p:cNvPr>
          <p:cNvSpPr/>
          <p:nvPr/>
        </p:nvSpPr>
        <p:spPr>
          <a:xfrm>
            <a:off x="546931" y="6237105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D64A7FE-6165-4424-8508-D996D9771DE5}"/>
              </a:ext>
            </a:extLst>
          </p:cNvPr>
          <p:cNvSpPr/>
          <p:nvPr/>
        </p:nvSpPr>
        <p:spPr>
          <a:xfrm>
            <a:off x="2284283" y="5999163"/>
            <a:ext cx="791752" cy="5653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C7AC6EBD-1365-413B-A46B-E69B27966B3E}"/>
              </a:ext>
            </a:extLst>
          </p:cNvPr>
          <p:cNvSpPr/>
          <p:nvPr/>
        </p:nvSpPr>
        <p:spPr>
          <a:xfrm>
            <a:off x="2462989" y="5908255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Ω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08CE8333-7E69-4DB4-80C6-BB9FDDB33C45}"/>
              </a:ext>
            </a:extLst>
          </p:cNvPr>
          <p:cNvSpPr/>
          <p:nvPr/>
        </p:nvSpPr>
        <p:spPr>
          <a:xfrm>
            <a:off x="2462989" y="6456817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Ω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B3059EE5-A624-473A-BD18-3CE38B8AB3EE}"/>
              </a:ext>
            </a:extLst>
          </p:cNvPr>
          <p:cNvCxnSpPr>
            <a:cxnSpLocks/>
          </p:cNvCxnSpPr>
          <p:nvPr/>
        </p:nvCxnSpPr>
        <p:spPr>
          <a:xfrm>
            <a:off x="4471940" y="6480045"/>
            <a:ext cx="266319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A2675969-6AC4-43A7-8B1D-E270D53C6F51}"/>
              </a:ext>
            </a:extLst>
          </p:cNvPr>
          <p:cNvSpPr/>
          <p:nvPr/>
        </p:nvSpPr>
        <p:spPr>
          <a:xfrm>
            <a:off x="5216485" y="6111439"/>
            <a:ext cx="1787567" cy="73349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A1E57FD9-5C12-4189-8FBE-2B01B9EFC1A9}"/>
              </a:ext>
            </a:extLst>
          </p:cNvPr>
          <p:cNvSpPr/>
          <p:nvPr/>
        </p:nvSpPr>
        <p:spPr>
          <a:xfrm>
            <a:off x="5808710" y="5833863"/>
            <a:ext cx="1106532" cy="5653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1A33A4BB-C485-4313-934D-E2D6D430E5ED}"/>
              </a:ext>
            </a:extLst>
          </p:cNvPr>
          <p:cNvSpPr/>
          <p:nvPr/>
        </p:nvSpPr>
        <p:spPr>
          <a:xfrm>
            <a:off x="6447020" y="5739599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Ω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3350919-547B-4B96-87C0-C1BFF0FB89AD}"/>
              </a:ext>
            </a:extLst>
          </p:cNvPr>
          <p:cNvSpPr/>
          <p:nvPr/>
        </p:nvSpPr>
        <p:spPr>
          <a:xfrm>
            <a:off x="6395221" y="6314530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 Ω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54BBF283-AC1E-4580-9530-2B88A4E51820}"/>
              </a:ext>
            </a:extLst>
          </p:cNvPr>
          <p:cNvSpPr/>
          <p:nvPr/>
        </p:nvSpPr>
        <p:spPr>
          <a:xfrm>
            <a:off x="5911675" y="6753463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Ω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0D57BE3-64D8-400E-BA0F-749BA111268B}"/>
              </a:ext>
            </a:extLst>
          </p:cNvPr>
          <p:cNvSpPr/>
          <p:nvPr/>
        </p:nvSpPr>
        <p:spPr>
          <a:xfrm>
            <a:off x="6426836" y="6753463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 Ω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F768ACD-5523-4CAF-9A47-AE2C665FADB6}"/>
              </a:ext>
            </a:extLst>
          </p:cNvPr>
          <p:cNvSpPr/>
          <p:nvPr/>
        </p:nvSpPr>
        <p:spPr>
          <a:xfrm>
            <a:off x="4630501" y="6388604"/>
            <a:ext cx="457200" cy="182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Ω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47D62147-FE44-417D-A9E8-5A14FD0CA0C6}"/>
              </a:ext>
            </a:extLst>
          </p:cNvPr>
          <p:cNvSpPr/>
          <p:nvPr/>
        </p:nvSpPr>
        <p:spPr>
          <a:xfrm>
            <a:off x="7089410" y="6434324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2B779102-5FD3-4365-B7F2-D503341BFED8}"/>
              </a:ext>
            </a:extLst>
          </p:cNvPr>
          <p:cNvSpPr/>
          <p:nvPr/>
        </p:nvSpPr>
        <p:spPr>
          <a:xfrm>
            <a:off x="4432571" y="6434324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FDB2C98C-7954-4B80-9B60-7067B32573F6}"/>
              </a:ext>
            </a:extLst>
          </p:cNvPr>
          <p:cNvSpPr/>
          <p:nvPr/>
        </p:nvSpPr>
        <p:spPr>
          <a:xfrm>
            <a:off x="5402414" y="6753463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Ω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18B1920-2207-4720-9EC7-D8088BCF57F4}"/>
              </a:ext>
            </a:extLst>
          </p:cNvPr>
          <p:cNvSpPr/>
          <p:nvPr/>
        </p:nvSpPr>
        <p:spPr>
          <a:xfrm>
            <a:off x="5867986" y="5533521"/>
            <a:ext cx="508509" cy="5653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028EF9A5-A9F8-4A71-AA0C-19568E394678}"/>
              </a:ext>
            </a:extLst>
          </p:cNvPr>
          <p:cNvSpPr/>
          <p:nvPr/>
        </p:nvSpPr>
        <p:spPr>
          <a:xfrm>
            <a:off x="5295895" y="6024253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 Ω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BEFE017-2BD4-417E-BEB4-045315A85AC5}"/>
              </a:ext>
            </a:extLst>
          </p:cNvPr>
          <p:cNvSpPr/>
          <p:nvPr/>
        </p:nvSpPr>
        <p:spPr>
          <a:xfrm>
            <a:off x="5905070" y="5441604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Ω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0B5F4E85-2F15-4F4D-93EC-BEE7199ED693}"/>
              </a:ext>
            </a:extLst>
          </p:cNvPr>
          <p:cNvSpPr/>
          <p:nvPr/>
        </p:nvSpPr>
        <p:spPr>
          <a:xfrm>
            <a:off x="5905070" y="5997700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Ω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15C36794-D68D-42E1-B30A-10B10944DAF6}"/>
              </a:ext>
            </a:extLst>
          </p:cNvPr>
          <p:cNvSpPr/>
          <p:nvPr/>
        </p:nvSpPr>
        <p:spPr>
          <a:xfrm>
            <a:off x="5889316" y="6314530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 Ω</a:t>
            </a: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4D0FA8AB-A492-4EA0-A7E3-3CA6C1DC1C5D}"/>
              </a:ext>
            </a:extLst>
          </p:cNvPr>
          <p:cNvCxnSpPr>
            <a:cxnSpLocks/>
          </p:cNvCxnSpPr>
          <p:nvPr/>
        </p:nvCxnSpPr>
        <p:spPr>
          <a:xfrm>
            <a:off x="621032" y="8833390"/>
            <a:ext cx="6460121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Oval 179">
            <a:extLst>
              <a:ext uri="{FF2B5EF4-FFF2-40B4-BE49-F238E27FC236}">
                <a16:creationId xmlns:a16="http://schemas.microsoft.com/office/drawing/2014/main" id="{BEC3F075-BEF4-48E8-93EA-172406827EFA}"/>
              </a:ext>
            </a:extLst>
          </p:cNvPr>
          <p:cNvSpPr/>
          <p:nvPr/>
        </p:nvSpPr>
        <p:spPr>
          <a:xfrm>
            <a:off x="562194" y="8764810"/>
            <a:ext cx="137160" cy="13716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62C0F6A5-AF0D-46BF-803A-B2C25E216C7E}"/>
              </a:ext>
            </a:extLst>
          </p:cNvPr>
          <p:cNvSpPr/>
          <p:nvPr/>
        </p:nvSpPr>
        <p:spPr>
          <a:xfrm>
            <a:off x="1030190" y="8652651"/>
            <a:ext cx="73152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</a:t>
            </a: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30ABA3FB-4264-4545-9A1E-62519347DEEF}"/>
              </a:ext>
            </a:extLst>
          </p:cNvPr>
          <p:cNvSpPr/>
          <p:nvPr/>
        </p:nvSpPr>
        <p:spPr>
          <a:xfrm>
            <a:off x="1995009" y="8652651"/>
            <a:ext cx="73152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</a:t>
            </a: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18805AAB-A67E-44C3-9A7D-75C384AE91F5}"/>
              </a:ext>
            </a:extLst>
          </p:cNvPr>
          <p:cNvSpPr/>
          <p:nvPr/>
        </p:nvSpPr>
        <p:spPr>
          <a:xfrm>
            <a:off x="2959828" y="8652651"/>
            <a:ext cx="73152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</a:t>
            </a: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8D251F5F-B7DF-41EF-A56F-2D39D149C296}"/>
              </a:ext>
            </a:extLst>
          </p:cNvPr>
          <p:cNvSpPr/>
          <p:nvPr/>
        </p:nvSpPr>
        <p:spPr>
          <a:xfrm>
            <a:off x="3924647" y="8652651"/>
            <a:ext cx="73152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B9490D35-D7EC-4783-A727-96190C91C17D}"/>
              </a:ext>
            </a:extLst>
          </p:cNvPr>
          <p:cNvSpPr/>
          <p:nvPr/>
        </p:nvSpPr>
        <p:spPr>
          <a:xfrm>
            <a:off x="4889466" y="8652651"/>
            <a:ext cx="73152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</a:t>
            </a: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AAE0BDA8-0AE9-44A9-A191-F9EC9734EB6C}"/>
              </a:ext>
            </a:extLst>
          </p:cNvPr>
          <p:cNvSpPr/>
          <p:nvPr/>
        </p:nvSpPr>
        <p:spPr>
          <a:xfrm>
            <a:off x="5854283" y="8652651"/>
            <a:ext cx="73152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E54B0D79-1E5D-4724-A91C-0D0FDCE2CE02}"/>
              </a:ext>
            </a:extLst>
          </p:cNvPr>
          <p:cNvSpPr/>
          <p:nvPr/>
        </p:nvSpPr>
        <p:spPr>
          <a:xfrm>
            <a:off x="6987858" y="8757486"/>
            <a:ext cx="137160" cy="13716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7DCFAA92-FF7C-4675-8D29-40D87990D8F3}"/>
              </a:ext>
            </a:extLst>
          </p:cNvPr>
          <p:cNvSpPr/>
          <p:nvPr/>
        </p:nvSpPr>
        <p:spPr>
          <a:xfrm>
            <a:off x="4801951" y="1204759"/>
            <a:ext cx="5486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16 Ω</a:t>
            </a: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B6C7931F-52CA-4338-8999-5F83F69F0C67}"/>
              </a:ext>
            </a:extLst>
          </p:cNvPr>
          <p:cNvSpPr/>
          <p:nvPr/>
        </p:nvSpPr>
        <p:spPr>
          <a:xfrm>
            <a:off x="6403338" y="3690529"/>
            <a:ext cx="5486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18 Ω</a:t>
            </a:r>
          </a:p>
        </p:txBody>
      </p:sp>
    </p:spTree>
    <p:extLst>
      <p:ext uri="{BB962C8B-B14F-4D97-AF65-F5344CB8AC3E}">
        <p14:creationId xmlns:p14="http://schemas.microsoft.com/office/powerpoint/2010/main" val="2988734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658DB8B-2698-4754-BB91-76178E7139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260079"/>
              </p:ext>
            </p:extLst>
          </p:nvPr>
        </p:nvGraphicFramePr>
        <p:xfrm>
          <a:off x="0" y="-6350"/>
          <a:ext cx="7772400" cy="10064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71805312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504774752"/>
                    </a:ext>
                  </a:extLst>
                </a:gridCol>
              </a:tblGrid>
              <a:tr h="2516187">
                <a:tc>
                  <a:txBody>
                    <a:bodyPr/>
                    <a:lstStyle/>
                    <a:p>
                      <a:pPr algn="ctr"/>
                      <a:r>
                        <a:rPr lang="en-US" sz="6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217906"/>
                  </a:ext>
                </a:extLst>
              </a:tr>
              <a:tr h="2516187">
                <a:tc>
                  <a:txBody>
                    <a:bodyPr/>
                    <a:lstStyle/>
                    <a:p>
                      <a:pPr algn="ctr"/>
                      <a:r>
                        <a:rPr lang="en-US" sz="6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7874316"/>
                  </a:ext>
                </a:extLst>
              </a:tr>
              <a:tr h="2516187">
                <a:tc>
                  <a:txBody>
                    <a:bodyPr/>
                    <a:lstStyle/>
                    <a:p>
                      <a:pPr algn="ctr"/>
                      <a:r>
                        <a:rPr lang="en-US" sz="6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5631517"/>
                  </a:ext>
                </a:extLst>
              </a:tr>
              <a:tr h="2516187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Think outside of the _______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609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433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7324</TotalTime>
  <Words>83</Words>
  <Application>Microsoft Office PowerPoint</Application>
  <PresentationFormat>Custom</PresentationFormat>
  <Paragraphs>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Circuits Breakout - Clue 2</dc:title>
  <dc:creator>Joe Cossette</dc:creator>
  <cp:lastModifiedBy>Joe Cossette</cp:lastModifiedBy>
  <cp:revision>54</cp:revision>
  <cp:lastPrinted>2018-01-08T03:57:11Z</cp:lastPrinted>
  <dcterms:created xsi:type="dcterms:W3CDTF">2017-09-02T22:35:45Z</dcterms:created>
  <dcterms:modified xsi:type="dcterms:W3CDTF">2020-01-13T01:30:36Z</dcterms:modified>
</cp:coreProperties>
</file>