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60" r:id="rId2"/>
  </p:sldIdLst>
  <p:sldSz cx="10058400" cy="7772400"/>
  <p:notesSz cx="70866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6" autoAdjust="0"/>
    <p:restoredTop sz="94660"/>
  </p:normalViewPr>
  <p:slideViewPr>
    <p:cSldViewPr snapToGrid="0">
      <p:cViewPr varScale="1">
        <p:scale>
          <a:sx n="57" d="100"/>
          <a:sy n="57" d="100"/>
        </p:scale>
        <p:origin x="14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171575"/>
            <a:ext cx="4092575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171575"/>
            <a:ext cx="4092575" cy="3163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70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2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4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2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7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4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46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2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86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7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57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2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2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4584F1EF-D57D-49BA-AE72-7F989C211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752968"/>
              </p:ext>
            </p:extLst>
          </p:nvPr>
        </p:nvGraphicFramePr>
        <p:xfrm>
          <a:off x="0" y="0"/>
          <a:ext cx="10058400" cy="777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9467">
                  <a:extLst>
                    <a:ext uri="{9D8B030D-6E8A-4147-A177-3AD203B41FA5}">
                      <a16:colId xmlns:a16="http://schemas.microsoft.com/office/drawing/2014/main" val="274061777"/>
                    </a:ext>
                  </a:extLst>
                </a:gridCol>
                <a:gridCol w="3369733">
                  <a:extLst>
                    <a:ext uri="{9D8B030D-6E8A-4147-A177-3AD203B41FA5}">
                      <a16:colId xmlns:a16="http://schemas.microsoft.com/office/drawing/2014/main" val="335181681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130648717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1672553856"/>
                    </a:ext>
                  </a:extLst>
                </a:gridCol>
              </a:tblGrid>
              <a:tr h="2743200">
                <a:tc gridSpan="2"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  <a:tr h="2743200">
                <a:tc gridSpan="2"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980383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934506"/>
                  </a:ext>
                </a:extLst>
              </a:tr>
            </a:tbl>
          </a:graphicData>
        </a:graphic>
      </p:graphicFrame>
      <p:sp>
        <p:nvSpPr>
          <p:cNvPr id="50" name="Rectangle 49">
            <a:extLst>
              <a:ext uri="{FF2B5EF4-FFF2-40B4-BE49-F238E27FC236}">
                <a16:creationId xmlns:a16="http://schemas.microsoft.com/office/drawing/2014/main" id="{452F4D0F-A2B7-49AE-907F-FCA4408423E5}"/>
              </a:ext>
            </a:extLst>
          </p:cNvPr>
          <p:cNvSpPr/>
          <p:nvPr/>
        </p:nvSpPr>
        <p:spPr>
          <a:xfrm>
            <a:off x="466403" y="752343"/>
            <a:ext cx="1688462" cy="688047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46394B3-40F7-4E53-A86C-59C781722D68}"/>
              </a:ext>
            </a:extLst>
          </p:cNvPr>
          <p:cNvSpPr/>
          <p:nvPr/>
        </p:nvSpPr>
        <p:spPr>
          <a:xfrm>
            <a:off x="466402" y="1350652"/>
            <a:ext cx="1688462" cy="81735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24788CE-E8C5-4758-A292-85ABFE1AEF91}"/>
              </a:ext>
            </a:extLst>
          </p:cNvPr>
          <p:cNvGrpSpPr/>
          <p:nvPr/>
        </p:nvGrpSpPr>
        <p:grpSpPr>
          <a:xfrm>
            <a:off x="1074676" y="1898176"/>
            <a:ext cx="228073" cy="514352"/>
            <a:chOff x="5388736" y="3629025"/>
            <a:chExt cx="278639" cy="704850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14B683D-2CC7-4E90-8F8E-1F35A24D6242}"/>
                </a:ext>
              </a:extLst>
            </p:cNvPr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300FDAE2-5C06-4A25-B2D8-878CB1E1AF2C}"/>
                </a:ext>
              </a:extLst>
            </p:cNvPr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64FDF1E-FB43-408C-A10A-D083CB6A407C}"/>
                </a:ext>
              </a:extLst>
            </p:cNvPr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8BA61ECB-9D14-4C5C-8C41-A08ED5F1BFDB}"/>
              </a:ext>
            </a:extLst>
          </p:cNvPr>
          <p:cNvCxnSpPr>
            <a:cxnSpLocks/>
          </p:cNvCxnSpPr>
          <p:nvPr/>
        </p:nvCxnSpPr>
        <p:spPr>
          <a:xfrm flipV="1">
            <a:off x="2154866" y="1448848"/>
            <a:ext cx="0" cy="576946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2D5353D-BF15-4882-A42C-44855FD0326E}"/>
              </a:ext>
            </a:extLst>
          </p:cNvPr>
          <p:cNvSpPr/>
          <p:nvPr/>
        </p:nvSpPr>
        <p:spPr>
          <a:xfrm>
            <a:off x="829755" y="556864"/>
            <a:ext cx="731520" cy="365760"/>
          </a:xfrm>
          <a:prstGeom prst="rect">
            <a:avLst/>
          </a:prstGeom>
          <a:solidFill>
            <a:srgbClr val="FFD1D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58076E3-B145-45D8-ABF4-344C1B7CFBF8}"/>
              </a:ext>
            </a:extLst>
          </p:cNvPr>
          <p:cNvSpPr/>
          <p:nvPr/>
        </p:nvSpPr>
        <p:spPr>
          <a:xfrm>
            <a:off x="829755" y="1189575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7BD7DC-EE21-4ACB-8AB2-4DD488B58672}"/>
              </a:ext>
            </a:extLst>
          </p:cNvPr>
          <p:cNvSpPr txBox="1"/>
          <p:nvPr/>
        </p:nvSpPr>
        <p:spPr>
          <a:xfrm>
            <a:off x="1261468" y="2131674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V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0F6A435-8320-4A28-B649-D0F6642CAB49}"/>
              </a:ext>
            </a:extLst>
          </p:cNvPr>
          <p:cNvSpPr txBox="1"/>
          <p:nvPr/>
        </p:nvSpPr>
        <p:spPr>
          <a:xfrm>
            <a:off x="1561830" y="1644073"/>
            <a:ext cx="558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957A6A2-AD6C-4525-A149-82E8CBB9C70F}"/>
              </a:ext>
            </a:extLst>
          </p:cNvPr>
          <p:cNvSpPr/>
          <p:nvPr/>
        </p:nvSpPr>
        <p:spPr>
          <a:xfrm>
            <a:off x="8140116" y="779972"/>
            <a:ext cx="1476720" cy="508489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9C49229-0C2F-4414-A747-C2710FAD4CE2}"/>
              </a:ext>
            </a:extLst>
          </p:cNvPr>
          <p:cNvSpPr/>
          <p:nvPr/>
        </p:nvSpPr>
        <p:spPr>
          <a:xfrm>
            <a:off x="8140117" y="1141135"/>
            <a:ext cx="1476720" cy="55656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1138E01-269A-41BB-95A3-286E3F225B62}"/>
              </a:ext>
            </a:extLst>
          </p:cNvPr>
          <p:cNvSpPr/>
          <p:nvPr/>
        </p:nvSpPr>
        <p:spPr>
          <a:xfrm>
            <a:off x="8140116" y="1534632"/>
            <a:ext cx="1476720" cy="5662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250817A-499D-4975-A3D3-E6B339C3C7DD}"/>
              </a:ext>
            </a:extLst>
          </p:cNvPr>
          <p:cNvGrpSpPr/>
          <p:nvPr/>
        </p:nvGrpSpPr>
        <p:grpSpPr>
          <a:xfrm>
            <a:off x="8603610" y="1843667"/>
            <a:ext cx="228073" cy="514352"/>
            <a:chOff x="5388736" y="3629025"/>
            <a:chExt cx="278639" cy="704850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FBA138E-BD90-4AE5-945D-541B5AA3DDF0}"/>
                </a:ext>
              </a:extLst>
            </p:cNvPr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2869D24D-12AD-4926-81A6-3807A35CDF12}"/>
                </a:ext>
              </a:extLst>
            </p:cNvPr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E3DFE55F-BBC6-45EC-870F-8D925F70F224}"/>
                </a:ext>
              </a:extLst>
            </p:cNvPr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AF7A750C-477E-4054-8768-0991151558F1}"/>
              </a:ext>
            </a:extLst>
          </p:cNvPr>
          <p:cNvSpPr/>
          <p:nvPr/>
        </p:nvSpPr>
        <p:spPr>
          <a:xfrm>
            <a:off x="8490162" y="1398313"/>
            <a:ext cx="640080" cy="274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AFD0F36-4EAA-460E-A242-ECA0F45CDE4C}"/>
              </a:ext>
            </a:extLst>
          </p:cNvPr>
          <p:cNvSpPr txBox="1"/>
          <p:nvPr/>
        </p:nvSpPr>
        <p:spPr>
          <a:xfrm>
            <a:off x="8790402" y="2058115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V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FA663CF-2771-40FC-8194-7BBFC1E4F632}"/>
              </a:ext>
            </a:extLst>
          </p:cNvPr>
          <p:cNvSpPr/>
          <p:nvPr/>
        </p:nvSpPr>
        <p:spPr>
          <a:xfrm>
            <a:off x="8490162" y="1007532"/>
            <a:ext cx="640080" cy="274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37C5E4A-A9AB-4BF6-9B46-F3A1E6E6B2A8}"/>
              </a:ext>
            </a:extLst>
          </p:cNvPr>
          <p:cNvSpPr/>
          <p:nvPr/>
        </p:nvSpPr>
        <p:spPr>
          <a:xfrm>
            <a:off x="8490162" y="613747"/>
            <a:ext cx="640080" cy="274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3D56275-A7BF-4D88-BFD0-93502FFF2204}"/>
              </a:ext>
            </a:extLst>
          </p:cNvPr>
          <p:cNvCxnSpPr>
            <a:cxnSpLocks/>
          </p:cNvCxnSpPr>
          <p:nvPr/>
        </p:nvCxnSpPr>
        <p:spPr>
          <a:xfrm flipH="1" flipV="1">
            <a:off x="9195514" y="1138965"/>
            <a:ext cx="413702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2938DCBF-A42A-42FB-A4F8-15141387786D}"/>
              </a:ext>
            </a:extLst>
          </p:cNvPr>
          <p:cNvSpPr txBox="1"/>
          <p:nvPr/>
        </p:nvSpPr>
        <p:spPr>
          <a:xfrm>
            <a:off x="8176347" y="445038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sz="16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sz="1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F58E347-541B-4509-BC89-8D2B88CFD71E}"/>
              </a:ext>
            </a:extLst>
          </p:cNvPr>
          <p:cNvSpPr txBox="1"/>
          <p:nvPr/>
        </p:nvSpPr>
        <p:spPr>
          <a:xfrm>
            <a:off x="8176347" y="811567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sz="16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1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BB14451-5405-4634-9347-737AAF37FFA9}"/>
              </a:ext>
            </a:extLst>
          </p:cNvPr>
          <p:cNvSpPr txBox="1"/>
          <p:nvPr/>
        </p:nvSpPr>
        <p:spPr>
          <a:xfrm>
            <a:off x="8176347" y="1202135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sz="16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sz="1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82" name="Table 81">
            <a:extLst>
              <a:ext uri="{FF2B5EF4-FFF2-40B4-BE49-F238E27FC236}">
                <a16:creationId xmlns:a16="http://schemas.microsoft.com/office/drawing/2014/main" id="{AF7078FD-FAA1-4DB2-8D9E-556A83CA1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747318"/>
              </p:ext>
            </p:extLst>
          </p:nvPr>
        </p:nvGraphicFramePr>
        <p:xfrm>
          <a:off x="5240347" y="503567"/>
          <a:ext cx="2688336" cy="1897270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40708510"/>
                    </a:ext>
                  </a:extLst>
                </a:gridCol>
                <a:gridCol w="713232">
                  <a:extLst>
                    <a:ext uri="{9D8B030D-6E8A-4147-A177-3AD203B41FA5}">
                      <a16:colId xmlns:a16="http://schemas.microsoft.com/office/drawing/2014/main" val="593789089"/>
                    </a:ext>
                  </a:extLst>
                </a:gridCol>
                <a:gridCol w="713232">
                  <a:extLst>
                    <a:ext uri="{9D8B030D-6E8A-4147-A177-3AD203B41FA5}">
                      <a16:colId xmlns:a16="http://schemas.microsoft.com/office/drawing/2014/main" val="409582678"/>
                    </a:ext>
                  </a:extLst>
                </a:gridCol>
                <a:gridCol w="713232">
                  <a:extLst>
                    <a:ext uri="{9D8B030D-6E8A-4147-A177-3AD203B41FA5}">
                      <a16:colId xmlns:a16="http://schemas.microsoft.com/office/drawing/2014/main" val="481240626"/>
                    </a:ext>
                  </a:extLst>
                </a:gridCol>
              </a:tblGrid>
              <a:tr h="379454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297085"/>
                  </a:ext>
                </a:extLst>
              </a:tr>
              <a:tr h="379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16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1173830"/>
                  </a:ext>
                </a:extLst>
              </a:tr>
              <a:tr h="379454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16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1366849"/>
                  </a:ext>
                </a:extLst>
              </a:tr>
              <a:tr h="379454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16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0203246"/>
                  </a:ext>
                </a:extLst>
              </a:tr>
              <a:tr h="3794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8145870"/>
                  </a:ext>
                </a:extLst>
              </a:tr>
            </a:tbl>
          </a:graphicData>
        </a:graphic>
      </p:graphicFrame>
      <p:graphicFrame>
        <p:nvGraphicFramePr>
          <p:cNvPr id="83" name="Table 82">
            <a:extLst>
              <a:ext uri="{FF2B5EF4-FFF2-40B4-BE49-F238E27FC236}">
                <a16:creationId xmlns:a16="http://schemas.microsoft.com/office/drawing/2014/main" id="{E6B8CE99-A982-4C57-A5AE-48B4545709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626273"/>
              </p:ext>
            </p:extLst>
          </p:nvPr>
        </p:nvGraphicFramePr>
        <p:xfrm>
          <a:off x="2124640" y="3316843"/>
          <a:ext cx="2688336" cy="1780328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40708510"/>
                    </a:ext>
                  </a:extLst>
                </a:gridCol>
                <a:gridCol w="713232">
                  <a:extLst>
                    <a:ext uri="{9D8B030D-6E8A-4147-A177-3AD203B41FA5}">
                      <a16:colId xmlns:a16="http://schemas.microsoft.com/office/drawing/2014/main" val="593789089"/>
                    </a:ext>
                  </a:extLst>
                </a:gridCol>
                <a:gridCol w="713232">
                  <a:extLst>
                    <a:ext uri="{9D8B030D-6E8A-4147-A177-3AD203B41FA5}">
                      <a16:colId xmlns:a16="http://schemas.microsoft.com/office/drawing/2014/main" val="409582678"/>
                    </a:ext>
                  </a:extLst>
                </a:gridCol>
                <a:gridCol w="713232">
                  <a:extLst>
                    <a:ext uri="{9D8B030D-6E8A-4147-A177-3AD203B41FA5}">
                      <a16:colId xmlns:a16="http://schemas.microsoft.com/office/drawing/2014/main" val="481240626"/>
                    </a:ext>
                  </a:extLst>
                </a:gridCol>
              </a:tblGrid>
              <a:tr h="44508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297085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16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0203246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16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47696557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8145870"/>
                  </a:ext>
                </a:extLst>
              </a:tr>
            </a:tbl>
          </a:graphicData>
        </a:graphic>
      </p:graphicFrame>
      <p:sp>
        <p:nvSpPr>
          <p:cNvPr id="84" name="Rectangle 83">
            <a:extLst>
              <a:ext uri="{FF2B5EF4-FFF2-40B4-BE49-F238E27FC236}">
                <a16:creationId xmlns:a16="http://schemas.microsoft.com/office/drawing/2014/main" id="{F6A87082-37DA-4E0A-96F3-0E8061C18BC5}"/>
              </a:ext>
            </a:extLst>
          </p:cNvPr>
          <p:cNvSpPr/>
          <p:nvPr/>
        </p:nvSpPr>
        <p:spPr>
          <a:xfrm>
            <a:off x="466402" y="4032334"/>
            <a:ext cx="1388349" cy="63950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EAB4C41-6B24-49A8-A526-80BA67D1E159}"/>
              </a:ext>
            </a:extLst>
          </p:cNvPr>
          <p:cNvGrpSpPr/>
          <p:nvPr/>
        </p:nvGrpSpPr>
        <p:grpSpPr>
          <a:xfrm>
            <a:off x="1034901" y="4414661"/>
            <a:ext cx="228073" cy="514352"/>
            <a:chOff x="5388736" y="3629025"/>
            <a:chExt cx="278639" cy="704850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62FF08A0-3ABC-4EA8-B841-52A8A85C6E05}"/>
                </a:ext>
              </a:extLst>
            </p:cNvPr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A35673EE-E234-4725-929D-7F7AA72DD619}"/>
                </a:ext>
              </a:extLst>
            </p:cNvPr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C953FF1A-849A-4981-88FD-D7E567C68A15}"/>
                </a:ext>
              </a:extLst>
            </p:cNvPr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9" name="Rectangle 88">
            <a:extLst>
              <a:ext uri="{FF2B5EF4-FFF2-40B4-BE49-F238E27FC236}">
                <a16:creationId xmlns:a16="http://schemas.microsoft.com/office/drawing/2014/main" id="{4A3D1172-ECAB-4026-B851-BB4BD370C1F4}"/>
              </a:ext>
            </a:extLst>
          </p:cNvPr>
          <p:cNvSpPr/>
          <p:nvPr/>
        </p:nvSpPr>
        <p:spPr>
          <a:xfrm>
            <a:off x="578052" y="3874317"/>
            <a:ext cx="5029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</a:t>
            </a:r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3436092-A0E9-4C79-9033-A7C28CD0B220}"/>
              </a:ext>
            </a:extLst>
          </p:cNvPr>
          <p:cNvSpPr txBox="1"/>
          <p:nvPr/>
        </p:nvSpPr>
        <p:spPr>
          <a:xfrm>
            <a:off x="1221693" y="4629109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V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6556C6C8-356A-47C6-B25E-68432C2FFDF6}"/>
              </a:ext>
            </a:extLst>
          </p:cNvPr>
          <p:cNvSpPr/>
          <p:nvPr/>
        </p:nvSpPr>
        <p:spPr>
          <a:xfrm>
            <a:off x="1214454" y="3874317"/>
            <a:ext cx="5029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</a:t>
            </a:r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F83721E-173C-4E95-A783-922A784AE232}"/>
              </a:ext>
            </a:extLst>
          </p:cNvPr>
          <p:cNvSpPr txBox="1"/>
          <p:nvPr/>
        </p:nvSpPr>
        <p:spPr>
          <a:xfrm>
            <a:off x="626572" y="3487686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F7F085C-4C13-4BDA-9971-3E770CDB877F}"/>
              </a:ext>
            </a:extLst>
          </p:cNvPr>
          <p:cNvSpPr txBox="1"/>
          <p:nvPr/>
        </p:nvSpPr>
        <p:spPr>
          <a:xfrm>
            <a:off x="1262974" y="3487686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94" name="Table 93">
            <a:extLst>
              <a:ext uri="{FF2B5EF4-FFF2-40B4-BE49-F238E27FC236}">
                <a16:creationId xmlns:a16="http://schemas.microsoft.com/office/drawing/2014/main" id="{16728DE4-C2A0-48CA-AD66-3D407EFA4E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504850"/>
              </p:ext>
            </p:extLst>
          </p:nvPr>
        </p:nvGraphicFramePr>
        <p:xfrm>
          <a:off x="5253533" y="3185800"/>
          <a:ext cx="2688336" cy="1897270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40708510"/>
                    </a:ext>
                  </a:extLst>
                </a:gridCol>
                <a:gridCol w="713232">
                  <a:extLst>
                    <a:ext uri="{9D8B030D-6E8A-4147-A177-3AD203B41FA5}">
                      <a16:colId xmlns:a16="http://schemas.microsoft.com/office/drawing/2014/main" val="593789089"/>
                    </a:ext>
                  </a:extLst>
                </a:gridCol>
                <a:gridCol w="713232">
                  <a:extLst>
                    <a:ext uri="{9D8B030D-6E8A-4147-A177-3AD203B41FA5}">
                      <a16:colId xmlns:a16="http://schemas.microsoft.com/office/drawing/2014/main" val="409582678"/>
                    </a:ext>
                  </a:extLst>
                </a:gridCol>
                <a:gridCol w="713232">
                  <a:extLst>
                    <a:ext uri="{9D8B030D-6E8A-4147-A177-3AD203B41FA5}">
                      <a16:colId xmlns:a16="http://schemas.microsoft.com/office/drawing/2014/main" val="481240626"/>
                    </a:ext>
                  </a:extLst>
                </a:gridCol>
              </a:tblGrid>
              <a:tr h="379454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297085"/>
                  </a:ext>
                </a:extLst>
              </a:tr>
              <a:tr h="379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16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1173830"/>
                  </a:ext>
                </a:extLst>
              </a:tr>
              <a:tr h="379454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16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1366849"/>
                  </a:ext>
                </a:extLst>
              </a:tr>
              <a:tr h="379454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16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0203246"/>
                  </a:ext>
                </a:extLst>
              </a:tr>
              <a:tr h="3794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8145870"/>
                  </a:ext>
                </a:extLst>
              </a:tr>
            </a:tbl>
          </a:graphicData>
        </a:graphic>
      </p:graphicFrame>
      <p:sp>
        <p:nvSpPr>
          <p:cNvPr id="95" name="Rectangle 94">
            <a:extLst>
              <a:ext uri="{FF2B5EF4-FFF2-40B4-BE49-F238E27FC236}">
                <a16:creationId xmlns:a16="http://schemas.microsoft.com/office/drawing/2014/main" id="{62B40EA9-DBD3-4753-B7E6-30926364EC52}"/>
              </a:ext>
            </a:extLst>
          </p:cNvPr>
          <p:cNvSpPr/>
          <p:nvPr/>
        </p:nvSpPr>
        <p:spPr>
          <a:xfrm>
            <a:off x="8082603" y="3849966"/>
            <a:ext cx="1534233" cy="10064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F47C1EF-2B34-4BAD-81A8-A001BA9AB2CF}"/>
              </a:ext>
            </a:extLst>
          </p:cNvPr>
          <p:cNvSpPr/>
          <p:nvPr/>
        </p:nvSpPr>
        <p:spPr>
          <a:xfrm>
            <a:off x="8837535" y="3392573"/>
            <a:ext cx="709181" cy="81088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EB7B4DE5-9639-4306-B101-5E0559A07810}"/>
              </a:ext>
            </a:extLst>
          </p:cNvPr>
          <p:cNvGrpSpPr/>
          <p:nvPr/>
        </p:nvGrpSpPr>
        <p:grpSpPr>
          <a:xfrm>
            <a:off x="8676365" y="4593705"/>
            <a:ext cx="228073" cy="514352"/>
            <a:chOff x="5388736" y="3629025"/>
            <a:chExt cx="278639" cy="704850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23F5DE0A-F923-4B2F-9D01-F76381E9F0D4}"/>
                </a:ext>
              </a:extLst>
            </p:cNvPr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D5FFDD3F-E513-4751-B2F4-CF7CA93B199E}"/>
                </a:ext>
              </a:extLst>
            </p:cNvPr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F8DD8540-AFE5-470C-B581-1EFBC9DB9CDC}"/>
                </a:ext>
              </a:extLst>
            </p:cNvPr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3D06D6D-6BDE-4F9F-8912-29A3C54C0B53}"/>
              </a:ext>
            </a:extLst>
          </p:cNvPr>
          <p:cNvSpPr/>
          <p:nvPr/>
        </p:nvSpPr>
        <p:spPr>
          <a:xfrm>
            <a:off x="8949395" y="4040290"/>
            <a:ext cx="54864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 </a:t>
            </a:r>
            <a:r>
              <a:rPr lang="el-G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8C6017EE-8626-4376-BB7B-4BE26E81CA91}"/>
              </a:ext>
            </a:extLst>
          </p:cNvPr>
          <p:cNvSpPr txBox="1"/>
          <p:nvPr/>
        </p:nvSpPr>
        <p:spPr>
          <a:xfrm>
            <a:off x="8865743" y="4872659"/>
            <a:ext cx="590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18 V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EDC025E-E4DA-40AA-9F04-B424D3274D35}"/>
              </a:ext>
            </a:extLst>
          </p:cNvPr>
          <p:cNvSpPr/>
          <p:nvPr/>
        </p:nvSpPr>
        <p:spPr>
          <a:xfrm>
            <a:off x="8949395" y="3225681"/>
            <a:ext cx="54864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</a:t>
            </a:r>
            <a:r>
              <a:rPr lang="el-G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B2D18EAA-1CC0-4DD2-935C-84E8BA7331F4}"/>
              </a:ext>
            </a:extLst>
          </p:cNvPr>
          <p:cNvSpPr/>
          <p:nvPr/>
        </p:nvSpPr>
        <p:spPr>
          <a:xfrm>
            <a:off x="8155348" y="3688780"/>
            <a:ext cx="54864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</a:t>
            </a:r>
            <a:r>
              <a:rPr lang="el-G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0FE1F4F-0557-48B8-BF8E-BD36A823573A}"/>
              </a:ext>
            </a:extLst>
          </p:cNvPr>
          <p:cNvSpPr txBox="1"/>
          <p:nvPr/>
        </p:nvSpPr>
        <p:spPr>
          <a:xfrm>
            <a:off x="8238750" y="3362931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sz="16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6CEBFE80-764A-4627-8FF4-9535B00B401D}"/>
              </a:ext>
            </a:extLst>
          </p:cNvPr>
          <p:cNvSpPr txBox="1"/>
          <p:nvPr/>
        </p:nvSpPr>
        <p:spPr>
          <a:xfrm>
            <a:off x="9032797" y="2900385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sz="16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1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EB6DA6FA-EA93-4DCF-BD29-B2EAEF949D03}"/>
              </a:ext>
            </a:extLst>
          </p:cNvPr>
          <p:cNvSpPr txBox="1"/>
          <p:nvPr/>
        </p:nvSpPr>
        <p:spPr>
          <a:xfrm>
            <a:off x="9032797" y="3725618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sz="16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sz="1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7A7DD616-6FA1-4C89-9F2C-6A5998631236}"/>
              </a:ext>
            </a:extLst>
          </p:cNvPr>
          <p:cNvCxnSpPr>
            <a:cxnSpLocks/>
          </p:cNvCxnSpPr>
          <p:nvPr/>
        </p:nvCxnSpPr>
        <p:spPr>
          <a:xfrm flipV="1">
            <a:off x="8841209" y="3415114"/>
            <a:ext cx="0" cy="392019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6D2BA79-9D42-4BA4-93FA-40636B17A138}"/>
              </a:ext>
            </a:extLst>
          </p:cNvPr>
          <p:cNvSpPr/>
          <p:nvPr/>
        </p:nvSpPr>
        <p:spPr>
          <a:xfrm>
            <a:off x="2659042" y="6190063"/>
            <a:ext cx="914400" cy="914400"/>
          </a:xfrm>
          <a:prstGeom prst="rect">
            <a:avLst/>
          </a:prstGeom>
          <a:solidFill>
            <a:srgbClr val="FFD1D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6147D55-A336-404C-8140-858BB9E714FC}"/>
              </a:ext>
            </a:extLst>
          </p:cNvPr>
          <p:cNvSpPr/>
          <p:nvPr/>
        </p:nvSpPr>
        <p:spPr>
          <a:xfrm>
            <a:off x="4031760" y="6190063"/>
            <a:ext cx="9144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9A09E51-B300-4B94-BD6A-1041DF0CDA14}"/>
              </a:ext>
            </a:extLst>
          </p:cNvPr>
          <p:cNvSpPr/>
          <p:nvPr/>
        </p:nvSpPr>
        <p:spPr>
          <a:xfrm>
            <a:off x="5404479" y="6190063"/>
            <a:ext cx="914400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BEF69E1-0FD3-41C8-A57F-501BA0C11D08}"/>
              </a:ext>
            </a:extLst>
          </p:cNvPr>
          <p:cNvSpPr/>
          <p:nvPr/>
        </p:nvSpPr>
        <p:spPr>
          <a:xfrm>
            <a:off x="6777199" y="6190063"/>
            <a:ext cx="9144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13051116-97AC-4FCC-AF7B-0D9D297DECBA}"/>
              </a:ext>
            </a:extLst>
          </p:cNvPr>
          <p:cNvCxnSpPr/>
          <p:nvPr/>
        </p:nvCxnSpPr>
        <p:spPr>
          <a:xfrm>
            <a:off x="3660983" y="6647263"/>
            <a:ext cx="283236" cy="0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9327A7D5-F707-4C45-9617-F2D0F6E33740}"/>
              </a:ext>
            </a:extLst>
          </p:cNvPr>
          <p:cNvCxnSpPr/>
          <p:nvPr/>
        </p:nvCxnSpPr>
        <p:spPr>
          <a:xfrm>
            <a:off x="5033702" y="6647263"/>
            <a:ext cx="283236" cy="0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409EA8F9-6300-4684-A8D7-959B7218A962}"/>
              </a:ext>
            </a:extLst>
          </p:cNvPr>
          <p:cNvCxnSpPr/>
          <p:nvPr/>
        </p:nvCxnSpPr>
        <p:spPr>
          <a:xfrm>
            <a:off x="6406420" y="6647263"/>
            <a:ext cx="283236" cy="0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735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7358</TotalTime>
  <Words>57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Circuits Breakout - Clue 3</dc:title>
  <dc:creator>Joe Cossette</dc:creator>
  <cp:lastModifiedBy>Joe Cossette</cp:lastModifiedBy>
  <cp:revision>58</cp:revision>
  <cp:lastPrinted>2018-01-08T03:57:11Z</cp:lastPrinted>
  <dcterms:created xsi:type="dcterms:W3CDTF">2017-09-02T22:35:45Z</dcterms:created>
  <dcterms:modified xsi:type="dcterms:W3CDTF">2020-01-13T01:31:44Z</dcterms:modified>
</cp:coreProperties>
</file>