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1" r:id="rId2"/>
    <p:sldId id="262" r:id="rId3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one is needed but it is nice to use all the paper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64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one is needed but it is nice to use all the paper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2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81940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26902474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072244776"/>
                    </a:ext>
                  </a:extLst>
                </a:gridCol>
              </a:tblGrid>
              <a:tr h="100584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CBDA6CAD-B9BB-48C6-A31D-BBB63DE13290}"/>
              </a:ext>
            </a:extLst>
          </p:cNvPr>
          <p:cNvGrpSpPr/>
          <p:nvPr/>
        </p:nvGrpSpPr>
        <p:grpSpPr>
          <a:xfrm>
            <a:off x="558621" y="528452"/>
            <a:ext cx="1476720" cy="9194173"/>
            <a:chOff x="558621" y="528452"/>
            <a:chExt cx="1476720" cy="9194173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9C820A53-2648-4F39-8AC6-38A51BBDF3A5}"/>
                </a:ext>
              </a:extLst>
            </p:cNvPr>
            <p:cNvSpPr/>
            <p:nvPr/>
          </p:nvSpPr>
          <p:spPr>
            <a:xfrm>
              <a:off x="558621" y="678239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B80B49D2-D4CC-4BD7-A58A-AA4823F6798E}"/>
                </a:ext>
              </a:extLst>
            </p:cNvPr>
            <p:cNvSpPr/>
            <p:nvPr/>
          </p:nvSpPr>
          <p:spPr>
            <a:xfrm>
              <a:off x="558621" y="1003418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8494D48C-6816-4ABB-B934-B2290D658AE0}"/>
                </a:ext>
              </a:extLst>
            </p:cNvPr>
            <p:cNvSpPr/>
            <p:nvPr/>
          </p:nvSpPr>
          <p:spPr>
            <a:xfrm>
              <a:off x="558621" y="1354972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0816B24F-D341-4037-81CE-2DE65B2A0D3A}"/>
                </a:ext>
              </a:extLst>
            </p:cNvPr>
            <p:cNvSpPr/>
            <p:nvPr/>
          </p:nvSpPr>
          <p:spPr>
            <a:xfrm>
              <a:off x="558621" y="1680151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6039DC6E-9C4D-493C-931E-17195DB3AF87}"/>
                </a:ext>
              </a:extLst>
            </p:cNvPr>
            <p:cNvSpPr/>
            <p:nvPr/>
          </p:nvSpPr>
          <p:spPr>
            <a:xfrm>
              <a:off x="558621" y="2031705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B64A2AB7-2765-4813-8B17-DE499FBB6DDB}"/>
                </a:ext>
              </a:extLst>
            </p:cNvPr>
            <p:cNvSpPr/>
            <p:nvPr/>
          </p:nvSpPr>
          <p:spPr>
            <a:xfrm>
              <a:off x="558621" y="2356884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F7CB8EEA-7EFF-444C-80EA-1600748FA903}"/>
                </a:ext>
              </a:extLst>
            </p:cNvPr>
            <p:cNvSpPr/>
            <p:nvPr/>
          </p:nvSpPr>
          <p:spPr>
            <a:xfrm>
              <a:off x="558621" y="2708438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30B15BF4-8544-4A7C-B543-37D3E362E89A}"/>
                </a:ext>
              </a:extLst>
            </p:cNvPr>
            <p:cNvSpPr/>
            <p:nvPr/>
          </p:nvSpPr>
          <p:spPr>
            <a:xfrm>
              <a:off x="558621" y="3033617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C53029A7-09A8-4054-812E-5CA9FB139844}"/>
                </a:ext>
              </a:extLst>
            </p:cNvPr>
            <p:cNvSpPr/>
            <p:nvPr/>
          </p:nvSpPr>
          <p:spPr>
            <a:xfrm>
              <a:off x="558621" y="3385171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2513BC9C-DF0E-4639-ABD4-938F2893FFA8}"/>
                </a:ext>
              </a:extLst>
            </p:cNvPr>
            <p:cNvSpPr/>
            <p:nvPr/>
          </p:nvSpPr>
          <p:spPr>
            <a:xfrm>
              <a:off x="558621" y="3710350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26A7F8C-2B35-4FF7-8B1F-6713093A6171}"/>
                </a:ext>
              </a:extLst>
            </p:cNvPr>
            <p:cNvSpPr/>
            <p:nvPr/>
          </p:nvSpPr>
          <p:spPr>
            <a:xfrm>
              <a:off x="558621" y="4061904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991A3E1A-A6E2-4E00-B18A-A184BACA4222}"/>
                </a:ext>
              </a:extLst>
            </p:cNvPr>
            <p:cNvSpPr/>
            <p:nvPr/>
          </p:nvSpPr>
          <p:spPr>
            <a:xfrm>
              <a:off x="558621" y="4387083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55C935D4-C6F3-4FDB-B868-001745E21CF4}"/>
                </a:ext>
              </a:extLst>
            </p:cNvPr>
            <p:cNvSpPr/>
            <p:nvPr/>
          </p:nvSpPr>
          <p:spPr>
            <a:xfrm>
              <a:off x="558621" y="4738637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EE55189-E61E-4CFD-97EE-4759B2938B79}"/>
                </a:ext>
              </a:extLst>
            </p:cNvPr>
            <p:cNvSpPr/>
            <p:nvPr/>
          </p:nvSpPr>
          <p:spPr>
            <a:xfrm>
              <a:off x="558621" y="5063816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4109522-930F-4EEA-89C1-872CE2EC2D48}"/>
                </a:ext>
              </a:extLst>
            </p:cNvPr>
            <p:cNvSpPr/>
            <p:nvPr/>
          </p:nvSpPr>
          <p:spPr>
            <a:xfrm>
              <a:off x="558621" y="5415370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FD830F6B-BE66-4450-9C1C-87437645063B}"/>
                </a:ext>
              </a:extLst>
            </p:cNvPr>
            <p:cNvSpPr/>
            <p:nvPr/>
          </p:nvSpPr>
          <p:spPr>
            <a:xfrm>
              <a:off x="558621" y="5740549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22B0319D-C0BD-461B-884B-D7A125CF824A}"/>
                </a:ext>
              </a:extLst>
            </p:cNvPr>
            <p:cNvSpPr/>
            <p:nvPr/>
          </p:nvSpPr>
          <p:spPr>
            <a:xfrm>
              <a:off x="558621" y="6092103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z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033DB0FF-1297-48CB-9C61-1C7D0A3AA148}"/>
                </a:ext>
              </a:extLst>
            </p:cNvPr>
            <p:cNvSpPr/>
            <p:nvPr/>
          </p:nvSpPr>
          <p:spPr>
            <a:xfrm>
              <a:off x="558621" y="6417282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C2EAA1C7-71ED-4719-B608-AE5F62463954}"/>
                </a:ext>
              </a:extLst>
            </p:cNvPr>
            <p:cNvSpPr/>
            <p:nvPr/>
          </p:nvSpPr>
          <p:spPr>
            <a:xfrm>
              <a:off x="558621" y="6768836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241F4191-475D-4963-8186-DCC240E1D8BC}"/>
                </a:ext>
              </a:extLst>
            </p:cNvPr>
            <p:cNvSpPr/>
            <p:nvPr/>
          </p:nvSpPr>
          <p:spPr>
            <a:xfrm>
              <a:off x="558621" y="7094015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36787DB0-AA18-4F85-8FD6-43554CB6DE71}"/>
                </a:ext>
              </a:extLst>
            </p:cNvPr>
            <p:cNvSpPr/>
            <p:nvPr/>
          </p:nvSpPr>
          <p:spPr>
            <a:xfrm>
              <a:off x="558621" y="7445569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21B726BD-6E7E-4F6F-8AE1-288D10429A8A}"/>
                </a:ext>
              </a:extLst>
            </p:cNvPr>
            <p:cNvSpPr/>
            <p:nvPr/>
          </p:nvSpPr>
          <p:spPr>
            <a:xfrm>
              <a:off x="558621" y="7770748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BFC92A9-CF7B-476C-B312-726DC50474D5}"/>
                </a:ext>
              </a:extLst>
            </p:cNvPr>
            <p:cNvSpPr/>
            <p:nvPr/>
          </p:nvSpPr>
          <p:spPr>
            <a:xfrm>
              <a:off x="558621" y="8122302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0D771EA-4A99-43B3-8660-D95AFA67643B}"/>
                </a:ext>
              </a:extLst>
            </p:cNvPr>
            <p:cNvSpPr/>
            <p:nvPr/>
          </p:nvSpPr>
          <p:spPr>
            <a:xfrm>
              <a:off x="558621" y="8447481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8D1B609-AC36-4D6E-8EB2-1525FDE5F085}"/>
                </a:ext>
              </a:extLst>
            </p:cNvPr>
            <p:cNvSpPr/>
            <p:nvPr/>
          </p:nvSpPr>
          <p:spPr>
            <a:xfrm>
              <a:off x="558621" y="8799032"/>
              <a:ext cx="1476720" cy="5662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9C697C6C-A7D8-4C07-90A7-E309815C01CB}"/>
                </a:ext>
              </a:extLst>
            </p:cNvPr>
            <p:cNvSpPr/>
            <p:nvPr/>
          </p:nvSpPr>
          <p:spPr>
            <a:xfrm>
              <a:off x="851010" y="86741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9CCCDF39-1069-4079-8CB0-EA74CD4E8BB3}"/>
                </a:ext>
              </a:extLst>
            </p:cNvPr>
            <p:cNvSpPr/>
            <p:nvPr/>
          </p:nvSpPr>
          <p:spPr>
            <a:xfrm>
              <a:off x="851010" y="52845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498EF8E9-6F9C-47E1-85D6-C0A383CC2516}"/>
                </a:ext>
              </a:extLst>
            </p:cNvPr>
            <p:cNvSpPr/>
            <p:nvPr/>
          </p:nvSpPr>
          <p:spPr>
            <a:xfrm>
              <a:off x="851010" y="154532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B65B60A1-2DBA-4233-B3C5-5AD67C9DA32F}"/>
                </a:ext>
              </a:extLst>
            </p:cNvPr>
            <p:cNvSpPr/>
            <p:nvPr/>
          </p:nvSpPr>
          <p:spPr>
            <a:xfrm>
              <a:off x="851010" y="120636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5A2C322-8DCC-4FA4-9F6E-AD16804750B1}"/>
                </a:ext>
              </a:extLst>
            </p:cNvPr>
            <p:cNvSpPr/>
            <p:nvPr/>
          </p:nvSpPr>
          <p:spPr>
            <a:xfrm>
              <a:off x="851010" y="222324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B9BE9946-157F-43D8-9054-659095FB651E}"/>
                </a:ext>
              </a:extLst>
            </p:cNvPr>
            <p:cNvSpPr/>
            <p:nvPr/>
          </p:nvSpPr>
          <p:spPr>
            <a:xfrm>
              <a:off x="851010" y="188428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EEEED00D-F178-4FBA-8115-1F45978B9AF7}"/>
                </a:ext>
              </a:extLst>
            </p:cNvPr>
            <p:cNvSpPr/>
            <p:nvPr/>
          </p:nvSpPr>
          <p:spPr>
            <a:xfrm>
              <a:off x="851010" y="290115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67C69FA9-E933-4E23-81D1-2FDDA8ED5A8D}"/>
                </a:ext>
              </a:extLst>
            </p:cNvPr>
            <p:cNvSpPr/>
            <p:nvPr/>
          </p:nvSpPr>
          <p:spPr>
            <a:xfrm>
              <a:off x="851010" y="256220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FFCB87A-C553-4ADC-8602-30219C5109F0}"/>
                </a:ext>
              </a:extLst>
            </p:cNvPr>
            <p:cNvSpPr/>
            <p:nvPr/>
          </p:nvSpPr>
          <p:spPr>
            <a:xfrm>
              <a:off x="851010" y="357907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EDAA797B-4521-44CE-8F34-46208B2E2BD9}"/>
                </a:ext>
              </a:extLst>
            </p:cNvPr>
            <p:cNvSpPr/>
            <p:nvPr/>
          </p:nvSpPr>
          <p:spPr>
            <a:xfrm>
              <a:off x="851010" y="324011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A01377A-4E41-43B1-BA1D-ED9849B67CBD}"/>
                </a:ext>
              </a:extLst>
            </p:cNvPr>
            <p:cNvSpPr/>
            <p:nvPr/>
          </p:nvSpPr>
          <p:spPr>
            <a:xfrm>
              <a:off x="851010" y="425699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33D3B68A-D5FF-452C-9CBB-373E6FA15001}"/>
                </a:ext>
              </a:extLst>
            </p:cNvPr>
            <p:cNvSpPr/>
            <p:nvPr/>
          </p:nvSpPr>
          <p:spPr>
            <a:xfrm>
              <a:off x="851010" y="391803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114AB80-64D4-4A3A-82A0-B5DA4D504746}"/>
                </a:ext>
              </a:extLst>
            </p:cNvPr>
            <p:cNvSpPr/>
            <p:nvPr/>
          </p:nvSpPr>
          <p:spPr>
            <a:xfrm>
              <a:off x="851010" y="493490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78A31BA6-F503-47D5-9486-61E619752AA5}"/>
                </a:ext>
              </a:extLst>
            </p:cNvPr>
            <p:cNvSpPr/>
            <p:nvPr/>
          </p:nvSpPr>
          <p:spPr>
            <a:xfrm>
              <a:off x="851010" y="459594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18CEEAA7-4656-42E0-9A88-EA966399C2DD}"/>
                </a:ext>
              </a:extLst>
            </p:cNvPr>
            <p:cNvSpPr/>
            <p:nvPr/>
          </p:nvSpPr>
          <p:spPr>
            <a:xfrm>
              <a:off x="851010" y="561282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5488E3E7-B165-4B03-8D59-AC8A4175516C}"/>
                </a:ext>
              </a:extLst>
            </p:cNvPr>
            <p:cNvSpPr/>
            <p:nvPr/>
          </p:nvSpPr>
          <p:spPr>
            <a:xfrm>
              <a:off x="851010" y="527386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2FF4345A-1406-4AB0-9464-7DAA085A4EFD}"/>
                </a:ext>
              </a:extLst>
            </p:cNvPr>
            <p:cNvSpPr/>
            <p:nvPr/>
          </p:nvSpPr>
          <p:spPr>
            <a:xfrm>
              <a:off x="851010" y="629073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B3DDA7B7-8791-4D61-88D3-D02802E345F9}"/>
                </a:ext>
              </a:extLst>
            </p:cNvPr>
            <p:cNvSpPr/>
            <p:nvPr/>
          </p:nvSpPr>
          <p:spPr>
            <a:xfrm>
              <a:off x="851010" y="595178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836B2F5E-D060-4369-BDD6-72DA663B17D1}"/>
                </a:ext>
              </a:extLst>
            </p:cNvPr>
            <p:cNvSpPr/>
            <p:nvPr/>
          </p:nvSpPr>
          <p:spPr>
            <a:xfrm>
              <a:off x="851010" y="696865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6B817DE-8D72-4C5A-8865-B4DF3D83DF60}"/>
                </a:ext>
              </a:extLst>
            </p:cNvPr>
            <p:cNvSpPr/>
            <p:nvPr/>
          </p:nvSpPr>
          <p:spPr>
            <a:xfrm>
              <a:off x="851010" y="662969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3AF0D1FC-8B5B-4197-BA29-CE7816C460DC}"/>
                </a:ext>
              </a:extLst>
            </p:cNvPr>
            <p:cNvSpPr/>
            <p:nvPr/>
          </p:nvSpPr>
          <p:spPr>
            <a:xfrm>
              <a:off x="851010" y="764657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A1E5B2A-D520-4F97-845A-197489B39D0D}"/>
                </a:ext>
              </a:extLst>
            </p:cNvPr>
            <p:cNvSpPr/>
            <p:nvPr/>
          </p:nvSpPr>
          <p:spPr>
            <a:xfrm>
              <a:off x="851010" y="730761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E6C0047F-1050-43DB-8696-424087322254}"/>
                </a:ext>
              </a:extLst>
            </p:cNvPr>
            <p:cNvGrpSpPr/>
            <p:nvPr/>
          </p:nvGrpSpPr>
          <p:grpSpPr>
            <a:xfrm>
              <a:off x="1021710" y="9108067"/>
              <a:ext cx="228073" cy="514352"/>
              <a:chOff x="5388736" y="3629025"/>
              <a:chExt cx="278639" cy="704850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AA84751-4422-41F5-80DF-DC18232F4DD9}"/>
                  </a:ext>
                </a:extLst>
              </p:cNvPr>
              <p:cNvSpPr/>
              <p:nvPr/>
            </p:nvSpPr>
            <p:spPr>
              <a:xfrm>
                <a:off x="5388736" y="3895725"/>
                <a:ext cx="278639" cy="2381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51C27324-8583-441E-A5A4-55E777159DDD}"/>
                  </a:ext>
                </a:extLst>
              </p:cNvPr>
              <p:cNvCxnSpPr/>
              <p:nvPr/>
            </p:nvCxnSpPr>
            <p:spPr>
              <a:xfrm flipV="1">
                <a:off x="5667375" y="3629025"/>
                <a:ext cx="0" cy="70485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B1E61B4-7DEA-4BE3-A1EC-1204E9BD0BCF}"/>
                  </a:ext>
                </a:extLst>
              </p:cNvPr>
              <p:cNvCxnSpPr/>
              <p:nvPr/>
            </p:nvCxnSpPr>
            <p:spPr>
              <a:xfrm flipV="1">
                <a:off x="5388736" y="3805237"/>
                <a:ext cx="2414" cy="409576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E5E26D0D-950C-4534-9310-A5E20E6BE034}"/>
                </a:ext>
              </a:extLst>
            </p:cNvPr>
            <p:cNvSpPr/>
            <p:nvPr/>
          </p:nvSpPr>
          <p:spPr>
            <a:xfrm>
              <a:off x="851010" y="8663453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0006680-76E7-4C8B-B419-589E89AB9C49}"/>
                </a:ext>
              </a:extLst>
            </p:cNvPr>
            <p:cNvSpPr txBox="1"/>
            <p:nvPr/>
          </p:nvSpPr>
          <p:spPr>
            <a:xfrm>
              <a:off x="1208502" y="9322515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120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V</a:t>
              </a:r>
            </a:p>
          </p:txBody>
        </p: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2CF42F9D-A825-401D-908E-0B82013D29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4936" y="8864699"/>
              <a:ext cx="0" cy="437623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2DBDFECC-2BB9-4CEE-AD8F-14CF0226723D}"/>
                </a:ext>
              </a:extLst>
            </p:cNvPr>
            <p:cNvSpPr/>
            <p:nvPr/>
          </p:nvSpPr>
          <p:spPr>
            <a:xfrm>
              <a:off x="851010" y="832448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E0A2791-1997-4F66-AD81-1C73559DAD30}"/>
                </a:ext>
              </a:extLst>
            </p:cNvPr>
            <p:cNvSpPr/>
            <p:nvPr/>
          </p:nvSpPr>
          <p:spPr>
            <a:xfrm>
              <a:off x="851010" y="798552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9B2ADE0C-311C-4C6A-B068-E4247DC4E970}"/>
              </a:ext>
            </a:extLst>
          </p:cNvPr>
          <p:cNvGrpSpPr/>
          <p:nvPr/>
        </p:nvGrpSpPr>
        <p:grpSpPr>
          <a:xfrm>
            <a:off x="3147840" y="524438"/>
            <a:ext cx="1476720" cy="9194173"/>
            <a:chOff x="558621" y="528452"/>
            <a:chExt cx="1476720" cy="9194173"/>
          </a:xfrm>
        </p:grpSpPr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3CF27A04-30F2-451E-9E03-E4D740739869}"/>
                </a:ext>
              </a:extLst>
            </p:cNvPr>
            <p:cNvSpPr/>
            <p:nvPr/>
          </p:nvSpPr>
          <p:spPr>
            <a:xfrm>
              <a:off x="558621" y="678239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16520E80-A4E9-49BC-9D8F-3F164B47FAC8}"/>
                </a:ext>
              </a:extLst>
            </p:cNvPr>
            <p:cNvSpPr/>
            <p:nvPr/>
          </p:nvSpPr>
          <p:spPr>
            <a:xfrm>
              <a:off x="558621" y="1003418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67AE4F49-5F51-4199-9B95-B0F0EDF1B7DD}"/>
                </a:ext>
              </a:extLst>
            </p:cNvPr>
            <p:cNvSpPr/>
            <p:nvPr/>
          </p:nvSpPr>
          <p:spPr>
            <a:xfrm>
              <a:off x="558621" y="1354972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48762C01-8D64-4F0F-82B5-B050E8E95597}"/>
                </a:ext>
              </a:extLst>
            </p:cNvPr>
            <p:cNvSpPr/>
            <p:nvPr/>
          </p:nvSpPr>
          <p:spPr>
            <a:xfrm>
              <a:off x="558621" y="1680151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626204DD-9BDF-4C92-8B16-20796B81FD4C}"/>
                </a:ext>
              </a:extLst>
            </p:cNvPr>
            <p:cNvSpPr/>
            <p:nvPr/>
          </p:nvSpPr>
          <p:spPr>
            <a:xfrm>
              <a:off x="558621" y="2031705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99080DE5-ADA8-408E-BE76-8BFA47F755F8}"/>
                </a:ext>
              </a:extLst>
            </p:cNvPr>
            <p:cNvSpPr/>
            <p:nvPr/>
          </p:nvSpPr>
          <p:spPr>
            <a:xfrm>
              <a:off x="558621" y="2356884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642A1CC1-06CD-47CE-B5A3-8CE7300A31F6}"/>
                </a:ext>
              </a:extLst>
            </p:cNvPr>
            <p:cNvSpPr/>
            <p:nvPr/>
          </p:nvSpPr>
          <p:spPr>
            <a:xfrm>
              <a:off x="558621" y="2708438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44485781-78CE-4EF5-B3E4-F6F6DC2C25D0}"/>
                </a:ext>
              </a:extLst>
            </p:cNvPr>
            <p:cNvSpPr/>
            <p:nvPr/>
          </p:nvSpPr>
          <p:spPr>
            <a:xfrm>
              <a:off x="558621" y="3033617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D3C37A32-D111-4161-9CFC-22B20B1B9BB7}"/>
                </a:ext>
              </a:extLst>
            </p:cNvPr>
            <p:cNvSpPr/>
            <p:nvPr/>
          </p:nvSpPr>
          <p:spPr>
            <a:xfrm>
              <a:off x="558621" y="3385171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34FABC86-4BD1-4389-A865-2192B5347D35}"/>
                </a:ext>
              </a:extLst>
            </p:cNvPr>
            <p:cNvSpPr/>
            <p:nvPr/>
          </p:nvSpPr>
          <p:spPr>
            <a:xfrm>
              <a:off x="558621" y="3710350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D05064DE-1D70-4717-8955-2C98116A42D2}"/>
                </a:ext>
              </a:extLst>
            </p:cNvPr>
            <p:cNvSpPr/>
            <p:nvPr/>
          </p:nvSpPr>
          <p:spPr>
            <a:xfrm>
              <a:off x="558621" y="4061904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FF6004A4-F621-4BA5-8E80-DFDE6940798B}"/>
                </a:ext>
              </a:extLst>
            </p:cNvPr>
            <p:cNvSpPr/>
            <p:nvPr/>
          </p:nvSpPr>
          <p:spPr>
            <a:xfrm>
              <a:off x="558621" y="4387083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9DC11979-21C5-4DE4-92CE-9FA31690FD8E}"/>
                </a:ext>
              </a:extLst>
            </p:cNvPr>
            <p:cNvSpPr/>
            <p:nvPr/>
          </p:nvSpPr>
          <p:spPr>
            <a:xfrm>
              <a:off x="558621" y="4738637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94A32AEA-8B3D-4AC7-80E4-726CDA3D7E3C}"/>
                </a:ext>
              </a:extLst>
            </p:cNvPr>
            <p:cNvSpPr/>
            <p:nvPr/>
          </p:nvSpPr>
          <p:spPr>
            <a:xfrm>
              <a:off x="558621" y="5063816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080C80ED-482A-410A-B21D-88070B4543A4}"/>
                </a:ext>
              </a:extLst>
            </p:cNvPr>
            <p:cNvSpPr/>
            <p:nvPr/>
          </p:nvSpPr>
          <p:spPr>
            <a:xfrm>
              <a:off x="558621" y="5415370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14EFAD0F-07D7-4DBF-8C52-2C78DE78398D}"/>
                </a:ext>
              </a:extLst>
            </p:cNvPr>
            <p:cNvSpPr/>
            <p:nvPr/>
          </p:nvSpPr>
          <p:spPr>
            <a:xfrm>
              <a:off x="558621" y="5740549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53428591-44BD-424C-86E7-BEE739D43B5D}"/>
                </a:ext>
              </a:extLst>
            </p:cNvPr>
            <p:cNvSpPr/>
            <p:nvPr/>
          </p:nvSpPr>
          <p:spPr>
            <a:xfrm>
              <a:off x="558621" y="6092103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z</a:t>
              </a:r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5B954FEC-C693-4FAF-9A98-2D755FDF5B4E}"/>
                </a:ext>
              </a:extLst>
            </p:cNvPr>
            <p:cNvSpPr/>
            <p:nvPr/>
          </p:nvSpPr>
          <p:spPr>
            <a:xfrm>
              <a:off x="558621" y="6417282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400FFAED-692C-458F-A5DA-2921C96C96D5}"/>
                </a:ext>
              </a:extLst>
            </p:cNvPr>
            <p:cNvSpPr/>
            <p:nvPr/>
          </p:nvSpPr>
          <p:spPr>
            <a:xfrm>
              <a:off x="558621" y="6768836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A6F2CD64-D62C-4A96-BAEE-ECDE56DF9DD8}"/>
                </a:ext>
              </a:extLst>
            </p:cNvPr>
            <p:cNvSpPr/>
            <p:nvPr/>
          </p:nvSpPr>
          <p:spPr>
            <a:xfrm>
              <a:off x="558621" y="7094015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D85B9E0F-56E6-410E-AB86-22D446EB14DC}"/>
                </a:ext>
              </a:extLst>
            </p:cNvPr>
            <p:cNvSpPr/>
            <p:nvPr/>
          </p:nvSpPr>
          <p:spPr>
            <a:xfrm>
              <a:off x="558621" y="7445569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7192D7ED-5C8C-4ED4-ABD0-8C12337496B3}"/>
                </a:ext>
              </a:extLst>
            </p:cNvPr>
            <p:cNvSpPr/>
            <p:nvPr/>
          </p:nvSpPr>
          <p:spPr>
            <a:xfrm>
              <a:off x="558621" y="7770748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94D9AE2B-FAEE-4AD2-815D-E18755B97068}"/>
                </a:ext>
              </a:extLst>
            </p:cNvPr>
            <p:cNvSpPr/>
            <p:nvPr/>
          </p:nvSpPr>
          <p:spPr>
            <a:xfrm>
              <a:off x="558621" y="8122302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7AAB8E14-5A07-4CDE-94A8-8CA2A5072DF6}"/>
                </a:ext>
              </a:extLst>
            </p:cNvPr>
            <p:cNvSpPr/>
            <p:nvPr/>
          </p:nvSpPr>
          <p:spPr>
            <a:xfrm>
              <a:off x="558621" y="8447481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AB2DE283-34CF-43A1-9DAB-70F6ABCFD50B}"/>
                </a:ext>
              </a:extLst>
            </p:cNvPr>
            <p:cNvSpPr/>
            <p:nvPr/>
          </p:nvSpPr>
          <p:spPr>
            <a:xfrm>
              <a:off x="558621" y="8799032"/>
              <a:ext cx="1476720" cy="5662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8756C049-B7C3-4D17-B014-769CE1908423}"/>
                </a:ext>
              </a:extLst>
            </p:cNvPr>
            <p:cNvSpPr/>
            <p:nvPr/>
          </p:nvSpPr>
          <p:spPr>
            <a:xfrm>
              <a:off x="851010" y="86741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C2D69BF7-2224-4AB7-968B-EE4E3C594C5C}"/>
                </a:ext>
              </a:extLst>
            </p:cNvPr>
            <p:cNvSpPr/>
            <p:nvPr/>
          </p:nvSpPr>
          <p:spPr>
            <a:xfrm>
              <a:off x="851010" y="52845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44EFEF7A-7A42-4C56-B484-BF20504C4FA0}"/>
                </a:ext>
              </a:extLst>
            </p:cNvPr>
            <p:cNvSpPr/>
            <p:nvPr/>
          </p:nvSpPr>
          <p:spPr>
            <a:xfrm>
              <a:off x="851010" y="154532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F29782E3-37DA-492C-8B71-5B01579B718C}"/>
                </a:ext>
              </a:extLst>
            </p:cNvPr>
            <p:cNvSpPr/>
            <p:nvPr/>
          </p:nvSpPr>
          <p:spPr>
            <a:xfrm>
              <a:off x="851010" y="120636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AF8D909B-44E6-436D-AC05-BAB4ACABFD42}"/>
                </a:ext>
              </a:extLst>
            </p:cNvPr>
            <p:cNvSpPr/>
            <p:nvPr/>
          </p:nvSpPr>
          <p:spPr>
            <a:xfrm>
              <a:off x="851010" y="222324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95D9F729-89EE-44CC-8212-9F44720DC985}"/>
                </a:ext>
              </a:extLst>
            </p:cNvPr>
            <p:cNvSpPr/>
            <p:nvPr/>
          </p:nvSpPr>
          <p:spPr>
            <a:xfrm>
              <a:off x="851010" y="188428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3F7FC25F-C758-46E8-9F30-0A908C4CCCCC}"/>
                </a:ext>
              </a:extLst>
            </p:cNvPr>
            <p:cNvSpPr/>
            <p:nvPr/>
          </p:nvSpPr>
          <p:spPr>
            <a:xfrm>
              <a:off x="851010" y="290115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9E016DF4-ED87-4E91-A885-0F5BDC2B08A0}"/>
                </a:ext>
              </a:extLst>
            </p:cNvPr>
            <p:cNvSpPr/>
            <p:nvPr/>
          </p:nvSpPr>
          <p:spPr>
            <a:xfrm>
              <a:off x="851010" y="256220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9710FEE9-C89F-463B-8BE7-0343AE5F07E9}"/>
                </a:ext>
              </a:extLst>
            </p:cNvPr>
            <p:cNvSpPr/>
            <p:nvPr/>
          </p:nvSpPr>
          <p:spPr>
            <a:xfrm>
              <a:off x="851010" y="357907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6658EB88-E8B8-43AA-A4BB-265E56AC1A03}"/>
                </a:ext>
              </a:extLst>
            </p:cNvPr>
            <p:cNvSpPr/>
            <p:nvPr/>
          </p:nvSpPr>
          <p:spPr>
            <a:xfrm>
              <a:off x="851010" y="324011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37113ED3-7A57-4B3E-8FED-71B9D9DBFC3E}"/>
                </a:ext>
              </a:extLst>
            </p:cNvPr>
            <p:cNvSpPr/>
            <p:nvPr/>
          </p:nvSpPr>
          <p:spPr>
            <a:xfrm>
              <a:off x="851010" y="425699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75093D79-2C08-416A-9422-57688F25E611}"/>
                </a:ext>
              </a:extLst>
            </p:cNvPr>
            <p:cNvSpPr/>
            <p:nvPr/>
          </p:nvSpPr>
          <p:spPr>
            <a:xfrm>
              <a:off x="851010" y="391803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DEE6405C-60E0-4928-84EF-D9C3F076D343}"/>
                </a:ext>
              </a:extLst>
            </p:cNvPr>
            <p:cNvSpPr/>
            <p:nvPr/>
          </p:nvSpPr>
          <p:spPr>
            <a:xfrm>
              <a:off x="851010" y="493490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215CBCC1-8E41-4302-AD11-AB8322B68168}"/>
                </a:ext>
              </a:extLst>
            </p:cNvPr>
            <p:cNvSpPr/>
            <p:nvPr/>
          </p:nvSpPr>
          <p:spPr>
            <a:xfrm>
              <a:off x="851010" y="459594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E471B5F5-AF7C-47F9-BAD4-DE034E45C182}"/>
                </a:ext>
              </a:extLst>
            </p:cNvPr>
            <p:cNvSpPr/>
            <p:nvPr/>
          </p:nvSpPr>
          <p:spPr>
            <a:xfrm>
              <a:off x="851010" y="561282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2AF10FE8-98A0-444A-B028-64ED20E1C1F3}"/>
                </a:ext>
              </a:extLst>
            </p:cNvPr>
            <p:cNvSpPr/>
            <p:nvPr/>
          </p:nvSpPr>
          <p:spPr>
            <a:xfrm>
              <a:off x="851010" y="527386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6F8CB3AF-C253-46F2-9B31-218D1CCC21DF}"/>
                </a:ext>
              </a:extLst>
            </p:cNvPr>
            <p:cNvSpPr/>
            <p:nvPr/>
          </p:nvSpPr>
          <p:spPr>
            <a:xfrm>
              <a:off x="851010" y="629073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6AEF3A2A-440F-421A-9698-1AF14E19DB17}"/>
                </a:ext>
              </a:extLst>
            </p:cNvPr>
            <p:cNvSpPr/>
            <p:nvPr/>
          </p:nvSpPr>
          <p:spPr>
            <a:xfrm>
              <a:off x="851010" y="595178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B9134B57-A034-47B8-B786-CED40775C7ED}"/>
                </a:ext>
              </a:extLst>
            </p:cNvPr>
            <p:cNvSpPr/>
            <p:nvPr/>
          </p:nvSpPr>
          <p:spPr>
            <a:xfrm>
              <a:off x="851010" y="696865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3210E3EA-2F84-4BA8-9D66-47852A64A725}"/>
                </a:ext>
              </a:extLst>
            </p:cNvPr>
            <p:cNvSpPr/>
            <p:nvPr/>
          </p:nvSpPr>
          <p:spPr>
            <a:xfrm>
              <a:off x="851010" y="662969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03BAF4B7-2C1F-4227-A798-12AC0A3625E0}"/>
                </a:ext>
              </a:extLst>
            </p:cNvPr>
            <p:cNvSpPr/>
            <p:nvPr/>
          </p:nvSpPr>
          <p:spPr>
            <a:xfrm>
              <a:off x="851010" y="764657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0CB16D9B-3EE7-4753-BF51-A815EF6319BC}"/>
                </a:ext>
              </a:extLst>
            </p:cNvPr>
            <p:cNvSpPr/>
            <p:nvPr/>
          </p:nvSpPr>
          <p:spPr>
            <a:xfrm>
              <a:off x="851010" y="730761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297" name="Group 296">
              <a:extLst>
                <a:ext uri="{FF2B5EF4-FFF2-40B4-BE49-F238E27FC236}">
                  <a16:creationId xmlns:a16="http://schemas.microsoft.com/office/drawing/2014/main" id="{2C347BBA-9F53-4D7E-9787-7F11A65614BD}"/>
                </a:ext>
              </a:extLst>
            </p:cNvPr>
            <p:cNvGrpSpPr/>
            <p:nvPr/>
          </p:nvGrpSpPr>
          <p:grpSpPr>
            <a:xfrm>
              <a:off x="1021710" y="9108067"/>
              <a:ext cx="228073" cy="514352"/>
              <a:chOff x="5388736" y="3629025"/>
              <a:chExt cx="278639" cy="704850"/>
            </a:xfrm>
          </p:grpSpPr>
          <p:sp>
            <p:nvSpPr>
              <p:cNvPr id="304" name="Rectangle 303">
                <a:extLst>
                  <a:ext uri="{FF2B5EF4-FFF2-40B4-BE49-F238E27FC236}">
                    <a16:creationId xmlns:a16="http://schemas.microsoft.com/office/drawing/2014/main" id="{BCB089F0-B5B3-454C-802F-DA4EF55A0BC4}"/>
                  </a:ext>
                </a:extLst>
              </p:cNvPr>
              <p:cNvSpPr/>
              <p:nvPr/>
            </p:nvSpPr>
            <p:spPr>
              <a:xfrm>
                <a:off x="5388736" y="3895725"/>
                <a:ext cx="278639" cy="2381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cxnSp>
            <p:nvCxnSpPr>
              <p:cNvPr id="305" name="Straight Connector 304">
                <a:extLst>
                  <a:ext uri="{FF2B5EF4-FFF2-40B4-BE49-F238E27FC236}">
                    <a16:creationId xmlns:a16="http://schemas.microsoft.com/office/drawing/2014/main" id="{88E44A7A-4182-4F33-BCC8-B6AA3135D819}"/>
                  </a:ext>
                </a:extLst>
              </p:cNvPr>
              <p:cNvCxnSpPr/>
              <p:nvPr/>
            </p:nvCxnSpPr>
            <p:spPr>
              <a:xfrm flipV="1">
                <a:off x="5667375" y="3629025"/>
                <a:ext cx="0" cy="70485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47DBE280-1B18-4785-A9B5-94D140201447}"/>
                  </a:ext>
                </a:extLst>
              </p:cNvPr>
              <p:cNvCxnSpPr/>
              <p:nvPr/>
            </p:nvCxnSpPr>
            <p:spPr>
              <a:xfrm flipV="1">
                <a:off x="5388736" y="3805237"/>
                <a:ext cx="2414" cy="409576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40CB6E20-F673-4E0A-961F-7710729585E6}"/>
                </a:ext>
              </a:extLst>
            </p:cNvPr>
            <p:cNvSpPr/>
            <p:nvPr/>
          </p:nvSpPr>
          <p:spPr>
            <a:xfrm>
              <a:off x="851010" y="8663453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8C2D2080-541A-43FA-B1EB-5C5591B02B6A}"/>
                </a:ext>
              </a:extLst>
            </p:cNvPr>
            <p:cNvSpPr txBox="1"/>
            <p:nvPr/>
          </p:nvSpPr>
          <p:spPr>
            <a:xfrm>
              <a:off x="1208502" y="9322515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120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V</a:t>
              </a:r>
            </a:p>
          </p:txBody>
        </p:sp>
        <p:cxnSp>
          <p:nvCxnSpPr>
            <p:cNvPr id="300" name="Straight Arrow Connector 299">
              <a:extLst>
                <a:ext uri="{FF2B5EF4-FFF2-40B4-BE49-F238E27FC236}">
                  <a16:creationId xmlns:a16="http://schemas.microsoft.com/office/drawing/2014/main" id="{16231E17-F471-4449-8E74-51FF49F437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4936" y="8864699"/>
              <a:ext cx="0" cy="437623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0699E183-178C-4AED-A15C-4E204B97ACC0}"/>
                </a:ext>
              </a:extLst>
            </p:cNvPr>
            <p:cNvSpPr/>
            <p:nvPr/>
          </p:nvSpPr>
          <p:spPr>
            <a:xfrm>
              <a:off x="851010" y="832448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366B9AA2-CAEB-4EA9-B119-7F4245A1C3F1}"/>
                </a:ext>
              </a:extLst>
            </p:cNvPr>
            <p:cNvSpPr/>
            <p:nvPr/>
          </p:nvSpPr>
          <p:spPr>
            <a:xfrm>
              <a:off x="851010" y="798552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49D399CB-D3A1-415C-BFFA-D5B6AACDE504}"/>
              </a:ext>
            </a:extLst>
          </p:cNvPr>
          <p:cNvGrpSpPr/>
          <p:nvPr/>
        </p:nvGrpSpPr>
        <p:grpSpPr>
          <a:xfrm>
            <a:off x="5737546" y="524438"/>
            <a:ext cx="1476720" cy="9194173"/>
            <a:chOff x="558621" y="528452"/>
            <a:chExt cx="1476720" cy="9194173"/>
          </a:xfrm>
        </p:grpSpPr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69EBADD5-84F1-4198-BE0E-CDE17AAD616D}"/>
                </a:ext>
              </a:extLst>
            </p:cNvPr>
            <p:cNvSpPr/>
            <p:nvPr/>
          </p:nvSpPr>
          <p:spPr>
            <a:xfrm>
              <a:off x="558621" y="678239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7B885CDE-8839-43C8-8B06-81456A1CDF10}"/>
                </a:ext>
              </a:extLst>
            </p:cNvPr>
            <p:cNvSpPr/>
            <p:nvPr/>
          </p:nvSpPr>
          <p:spPr>
            <a:xfrm>
              <a:off x="558621" y="1003418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29BF421E-7825-40AE-8B83-E297EAF42EF9}"/>
                </a:ext>
              </a:extLst>
            </p:cNvPr>
            <p:cNvSpPr/>
            <p:nvPr/>
          </p:nvSpPr>
          <p:spPr>
            <a:xfrm>
              <a:off x="558621" y="1354972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5662A908-BD48-4872-86B1-04BB0896E74B}"/>
                </a:ext>
              </a:extLst>
            </p:cNvPr>
            <p:cNvSpPr/>
            <p:nvPr/>
          </p:nvSpPr>
          <p:spPr>
            <a:xfrm>
              <a:off x="558621" y="1680151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881C1860-018C-4769-A25D-A05DE83B07A0}"/>
                </a:ext>
              </a:extLst>
            </p:cNvPr>
            <p:cNvSpPr/>
            <p:nvPr/>
          </p:nvSpPr>
          <p:spPr>
            <a:xfrm>
              <a:off x="558621" y="2031705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11A287BA-F78C-4BBD-A7BE-FCE451E0FFDD}"/>
                </a:ext>
              </a:extLst>
            </p:cNvPr>
            <p:cNvSpPr/>
            <p:nvPr/>
          </p:nvSpPr>
          <p:spPr>
            <a:xfrm>
              <a:off x="558621" y="2356884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46015A96-90A6-4859-8124-8CCC151DC514}"/>
                </a:ext>
              </a:extLst>
            </p:cNvPr>
            <p:cNvSpPr/>
            <p:nvPr/>
          </p:nvSpPr>
          <p:spPr>
            <a:xfrm>
              <a:off x="558621" y="2708438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5E02396D-DCA0-4377-B75A-7AB9CA9F9582}"/>
                </a:ext>
              </a:extLst>
            </p:cNvPr>
            <p:cNvSpPr/>
            <p:nvPr/>
          </p:nvSpPr>
          <p:spPr>
            <a:xfrm>
              <a:off x="558621" y="3033617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2D55148A-035F-48C1-A8C8-D69BCE93580C}"/>
                </a:ext>
              </a:extLst>
            </p:cNvPr>
            <p:cNvSpPr/>
            <p:nvPr/>
          </p:nvSpPr>
          <p:spPr>
            <a:xfrm>
              <a:off x="558621" y="3385171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41E08483-0E23-44E8-8182-09C04C6E64C9}"/>
                </a:ext>
              </a:extLst>
            </p:cNvPr>
            <p:cNvSpPr/>
            <p:nvPr/>
          </p:nvSpPr>
          <p:spPr>
            <a:xfrm>
              <a:off x="558621" y="3710350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5BFDBB2D-AEAB-41E2-8D2F-E6EF596A7E4E}"/>
                </a:ext>
              </a:extLst>
            </p:cNvPr>
            <p:cNvSpPr/>
            <p:nvPr/>
          </p:nvSpPr>
          <p:spPr>
            <a:xfrm>
              <a:off x="558621" y="4061904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A4DDE1D8-8EDA-4966-92A7-55E004D876DA}"/>
                </a:ext>
              </a:extLst>
            </p:cNvPr>
            <p:cNvSpPr/>
            <p:nvPr/>
          </p:nvSpPr>
          <p:spPr>
            <a:xfrm>
              <a:off x="558621" y="4387083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0" name="Rectangle 319">
              <a:extLst>
                <a:ext uri="{FF2B5EF4-FFF2-40B4-BE49-F238E27FC236}">
                  <a16:creationId xmlns:a16="http://schemas.microsoft.com/office/drawing/2014/main" id="{90BED895-61EF-4627-A863-66AC15DEE878}"/>
                </a:ext>
              </a:extLst>
            </p:cNvPr>
            <p:cNvSpPr/>
            <p:nvPr/>
          </p:nvSpPr>
          <p:spPr>
            <a:xfrm>
              <a:off x="558621" y="4738637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45CA2FAF-79E5-43FB-9C55-206BC8E05937}"/>
                </a:ext>
              </a:extLst>
            </p:cNvPr>
            <p:cNvSpPr/>
            <p:nvPr/>
          </p:nvSpPr>
          <p:spPr>
            <a:xfrm>
              <a:off x="558621" y="5063816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297BC03D-3D06-408F-810D-378CAB324E81}"/>
                </a:ext>
              </a:extLst>
            </p:cNvPr>
            <p:cNvSpPr/>
            <p:nvPr/>
          </p:nvSpPr>
          <p:spPr>
            <a:xfrm>
              <a:off x="558621" y="5415370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51366646-8E9A-48ED-9506-D78B81AB6601}"/>
                </a:ext>
              </a:extLst>
            </p:cNvPr>
            <p:cNvSpPr/>
            <p:nvPr/>
          </p:nvSpPr>
          <p:spPr>
            <a:xfrm>
              <a:off x="558621" y="5740549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AD642D5F-1BEC-46C4-9A10-4D2161086A23}"/>
                </a:ext>
              </a:extLst>
            </p:cNvPr>
            <p:cNvSpPr/>
            <p:nvPr/>
          </p:nvSpPr>
          <p:spPr>
            <a:xfrm>
              <a:off x="558621" y="6092103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z</a:t>
              </a:r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08692755-E6A6-49E1-AA58-979BF3E237C3}"/>
                </a:ext>
              </a:extLst>
            </p:cNvPr>
            <p:cNvSpPr/>
            <p:nvPr/>
          </p:nvSpPr>
          <p:spPr>
            <a:xfrm>
              <a:off x="558621" y="6417282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92FD88A3-EC99-449E-97DF-A3B82CED139C}"/>
                </a:ext>
              </a:extLst>
            </p:cNvPr>
            <p:cNvSpPr/>
            <p:nvPr/>
          </p:nvSpPr>
          <p:spPr>
            <a:xfrm>
              <a:off x="558621" y="6768836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380B9DF9-60F7-44AF-B8FC-A9FBDB735681}"/>
                </a:ext>
              </a:extLst>
            </p:cNvPr>
            <p:cNvSpPr/>
            <p:nvPr/>
          </p:nvSpPr>
          <p:spPr>
            <a:xfrm>
              <a:off x="558621" y="7094015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AFCDDE48-1F77-4DA8-89FC-35ED31F54F8D}"/>
                </a:ext>
              </a:extLst>
            </p:cNvPr>
            <p:cNvSpPr/>
            <p:nvPr/>
          </p:nvSpPr>
          <p:spPr>
            <a:xfrm>
              <a:off x="558621" y="7445569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C23B9D79-F32F-47E1-99E9-BA712D4BEF8E}"/>
                </a:ext>
              </a:extLst>
            </p:cNvPr>
            <p:cNvSpPr/>
            <p:nvPr/>
          </p:nvSpPr>
          <p:spPr>
            <a:xfrm>
              <a:off x="558621" y="7770748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9E4CFCAE-11F0-4A1C-B1CC-5C6EF42D8A51}"/>
                </a:ext>
              </a:extLst>
            </p:cNvPr>
            <p:cNvSpPr/>
            <p:nvPr/>
          </p:nvSpPr>
          <p:spPr>
            <a:xfrm>
              <a:off x="558621" y="8122302"/>
              <a:ext cx="1476720" cy="50848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0E91E411-B18A-417E-B4A4-2519AF6F3D58}"/>
                </a:ext>
              </a:extLst>
            </p:cNvPr>
            <p:cNvSpPr/>
            <p:nvPr/>
          </p:nvSpPr>
          <p:spPr>
            <a:xfrm>
              <a:off x="558621" y="8447481"/>
              <a:ext cx="1476720" cy="53486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EF293FC4-0285-447C-AEE9-7FB1251DDB92}"/>
                </a:ext>
              </a:extLst>
            </p:cNvPr>
            <p:cNvSpPr/>
            <p:nvPr/>
          </p:nvSpPr>
          <p:spPr>
            <a:xfrm>
              <a:off x="558621" y="8799032"/>
              <a:ext cx="1476720" cy="5662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414EDA82-4D34-452C-B45B-D01F62306C7F}"/>
                </a:ext>
              </a:extLst>
            </p:cNvPr>
            <p:cNvSpPr/>
            <p:nvPr/>
          </p:nvSpPr>
          <p:spPr>
            <a:xfrm>
              <a:off x="851010" y="86741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26EE6597-EE74-4D02-9CEC-0A064783D0B9}"/>
                </a:ext>
              </a:extLst>
            </p:cNvPr>
            <p:cNvSpPr/>
            <p:nvPr/>
          </p:nvSpPr>
          <p:spPr>
            <a:xfrm>
              <a:off x="851010" y="52845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25676E06-C37C-4B5C-9F2B-E03AB597F96C}"/>
                </a:ext>
              </a:extLst>
            </p:cNvPr>
            <p:cNvSpPr/>
            <p:nvPr/>
          </p:nvSpPr>
          <p:spPr>
            <a:xfrm>
              <a:off x="851010" y="154532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E3D4AE98-18AC-43F6-8F64-15E87E302B0E}"/>
                </a:ext>
              </a:extLst>
            </p:cNvPr>
            <p:cNvSpPr/>
            <p:nvPr/>
          </p:nvSpPr>
          <p:spPr>
            <a:xfrm>
              <a:off x="851010" y="120636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4712BB8E-0499-492B-9784-6C3E673695BC}"/>
                </a:ext>
              </a:extLst>
            </p:cNvPr>
            <p:cNvSpPr/>
            <p:nvPr/>
          </p:nvSpPr>
          <p:spPr>
            <a:xfrm>
              <a:off x="851010" y="222324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0CD7AA2E-B8C2-485B-A932-067789624C85}"/>
                </a:ext>
              </a:extLst>
            </p:cNvPr>
            <p:cNvSpPr/>
            <p:nvPr/>
          </p:nvSpPr>
          <p:spPr>
            <a:xfrm>
              <a:off x="851010" y="188428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282E8DA2-6200-4A79-8C42-5C37DCE5B916}"/>
                </a:ext>
              </a:extLst>
            </p:cNvPr>
            <p:cNvSpPr/>
            <p:nvPr/>
          </p:nvSpPr>
          <p:spPr>
            <a:xfrm>
              <a:off x="851010" y="290115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84A1B933-22EF-4AFF-BEF1-9EAD220910FC}"/>
                </a:ext>
              </a:extLst>
            </p:cNvPr>
            <p:cNvSpPr/>
            <p:nvPr/>
          </p:nvSpPr>
          <p:spPr>
            <a:xfrm>
              <a:off x="851010" y="256220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D5153438-0360-4B9A-98D8-D66AE60C3909}"/>
                </a:ext>
              </a:extLst>
            </p:cNvPr>
            <p:cNvSpPr/>
            <p:nvPr/>
          </p:nvSpPr>
          <p:spPr>
            <a:xfrm>
              <a:off x="851010" y="357907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A96DACDB-994F-45A4-9F30-579C1340D0B8}"/>
                </a:ext>
              </a:extLst>
            </p:cNvPr>
            <p:cNvSpPr/>
            <p:nvPr/>
          </p:nvSpPr>
          <p:spPr>
            <a:xfrm>
              <a:off x="851010" y="324011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5F14852A-0455-4AC3-B8FF-1FDAD0BA6BA6}"/>
                </a:ext>
              </a:extLst>
            </p:cNvPr>
            <p:cNvSpPr/>
            <p:nvPr/>
          </p:nvSpPr>
          <p:spPr>
            <a:xfrm>
              <a:off x="851010" y="425699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756D407A-7FD6-4C21-9C08-CDF00B4B2FEE}"/>
                </a:ext>
              </a:extLst>
            </p:cNvPr>
            <p:cNvSpPr/>
            <p:nvPr/>
          </p:nvSpPr>
          <p:spPr>
            <a:xfrm>
              <a:off x="851010" y="391803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AA911450-66A6-411D-8E86-1445BFCFABA4}"/>
                </a:ext>
              </a:extLst>
            </p:cNvPr>
            <p:cNvSpPr/>
            <p:nvPr/>
          </p:nvSpPr>
          <p:spPr>
            <a:xfrm>
              <a:off x="851010" y="493490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5B172E77-71B9-46FB-B577-905939D341E3}"/>
                </a:ext>
              </a:extLst>
            </p:cNvPr>
            <p:cNvSpPr/>
            <p:nvPr/>
          </p:nvSpPr>
          <p:spPr>
            <a:xfrm>
              <a:off x="851010" y="459594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485FC575-D2CC-4DCB-B32B-8D8D45028C78}"/>
                </a:ext>
              </a:extLst>
            </p:cNvPr>
            <p:cNvSpPr/>
            <p:nvPr/>
          </p:nvSpPr>
          <p:spPr>
            <a:xfrm>
              <a:off x="851010" y="561282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F56A4759-6BA0-4CD5-B696-9B59E8701216}"/>
                </a:ext>
              </a:extLst>
            </p:cNvPr>
            <p:cNvSpPr/>
            <p:nvPr/>
          </p:nvSpPr>
          <p:spPr>
            <a:xfrm>
              <a:off x="851010" y="527386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F9077D9A-C985-4500-BF7A-C67DE77FC673}"/>
                </a:ext>
              </a:extLst>
            </p:cNvPr>
            <p:cNvSpPr/>
            <p:nvPr/>
          </p:nvSpPr>
          <p:spPr>
            <a:xfrm>
              <a:off x="851010" y="629073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2864A294-3E9F-448F-9660-B23FD5D0327E}"/>
                </a:ext>
              </a:extLst>
            </p:cNvPr>
            <p:cNvSpPr/>
            <p:nvPr/>
          </p:nvSpPr>
          <p:spPr>
            <a:xfrm>
              <a:off x="851010" y="595178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FE107CDA-E659-4A8D-868D-108B0CCCDD70}"/>
                </a:ext>
              </a:extLst>
            </p:cNvPr>
            <p:cNvSpPr/>
            <p:nvPr/>
          </p:nvSpPr>
          <p:spPr>
            <a:xfrm>
              <a:off x="851010" y="6968654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3DB53975-FA62-43A8-A791-1954F7210921}"/>
                </a:ext>
              </a:extLst>
            </p:cNvPr>
            <p:cNvSpPr/>
            <p:nvPr/>
          </p:nvSpPr>
          <p:spPr>
            <a:xfrm>
              <a:off x="851010" y="662969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2605AC98-8F90-46E1-8021-D8EEFD052D53}"/>
                </a:ext>
              </a:extLst>
            </p:cNvPr>
            <p:cNvSpPr/>
            <p:nvPr/>
          </p:nvSpPr>
          <p:spPr>
            <a:xfrm>
              <a:off x="851010" y="7646570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CC514EBF-007C-425E-AB94-55931616745A}"/>
                </a:ext>
              </a:extLst>
            </p:cNvPr>
            <p:cNvSpPr/>
            <p:nvPr/>
          </p:nvSpPr>
          <p:spPr>
            <a:xfrm>
              <a:off x="851010" y="7307612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grpSp>
          <p:nvGrpSpPr>
            <p:cNvPr id="355" name="Group 354">
              <a:extLst>
                <a:ext uri="{FF2B5EF4-FFF2-40B4-BE49-F238E27FC236}">
                  <a16:creationId xmlns:a16="http://schemas.microsoft.com/office/drawing/2014/main" id="{92EDD36D-AEF6-4325-A9F3-47DF2C493DAA}"/>
                </a:ext>
              </a:extLst>
            </p:cNvPr>
            <p:cNvGrpSpPr/>
            <p:nvPr/>
          </p:nvGrpSpPr>
          <p:grpSpPr>
            <a:xfrm>
              <a:off x="1021710" y="9108067"/>
              <a:ext cx="228073" cy="514352"/>
              <a:chOff x="5388736" y="3629025"/>
              <a:chExt cx="278639" cy="704850"/>
            </a:xfrm>
          </p:grpSpPr>
          <p:sp>
            <p:nvSpPr>
              <p:cNvPr id="362" name="Rectangle 361">
                <a:extLst>
                  <a:ext uri="{FF2B5EF4-FFF2-40B4-BE49-F238E27FC236}">
                    <a16:creationId xmlns:a16="http://schemas.microsoft.com/office/drawing/2014/main" id="{83E3B327-B3C1-425A-8833-9F151D04C44D}"/>
                  </a:ext>
                </a:extLst>
              </p:cNvPr>
              <p:cNvSpPr/>
              <p:nvPr/>
            </p:nvSpPr>
            <p:spPr>
              <a:xfrm>
                <a:off x="5388736" y="3895725"/>
                <a:ext cx="278639" cy="2381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1A88F8B6-CF86-40DF-A637-4C7972F12746}"/>
                  </a:ext>
                </a:extLst>
              </p:cNvPr>
              <p:cNvCxnSpPr/>
              <p:nvPr/>
            </p:nvCxnSpPr>
            <p:spPr>
              <a:xfrm flipV="1">
                <a:off x="5667375" y="3629025"/>
                <a:ext cx="0" cy="70485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ECC387A5-92C8-4DB1-94D9-A14E51301962}"/>
                  </a:ext>
                </a:extLst>
              </p:cNvPr>
              <p:cNvCxnSpPr/>
              <p:nvPr/>
            </p:nvCxnSpPr>
            <p:spPr>
              <a:xfrm flipV="1">
                <a:off x="5388736" y="3805237"/>
                <a:ext cx="2414" cy="409576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6" name="Rectangle 355">
              <a:extLst>
                <a:ext uri="{FF2B5EF4-FFF2-40B4-BE49-F238E27FC236}">
                  <a16:creationId xmlns:a16="http://schemas.microsoft.com/office/drawing/2014/main" id="{2778ADC7-9255-4129-A61F-CEF9ECB999BB}"/>
                </a:ext>
              </a:extLst>
            </p:cNvPr>
            <p:cNvSpPr/>
            <p:nvPr/>
          </p:nvSpPr>
          <p:spPr>
            <a:xfrm>
              <a:off x="851010" y="8663453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AF2F5CAD-FAB3-408D-A4B0-690D9B73136D}"/>
                </a:ext>
              </a:extLst>
            </p:cNvPr>
            <p:cNvSpPr txBox="1"/>
            <p:nvPr/>
          </p:nvSpPr>
          <p:spPr>
            <a:xfrm>
              <a:off x="1208502" y="9322515"/>
              <a:ext cx="8034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120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V</a:t>
              </a:r>
            </a:p>
          </p:txBody>
        </p:sp>
        <p:cxnSp>
          <p:nvCxnSpPr>
            <p:cNvPr id="358" name="Straight Arrow Connector 357">
              <a:extLst>
                <a:ext uri="{FF2B5EF4-FFF2-40B4-BE49-F238E27FC236}">
                  <a16:creationId xmlns:a16="http://schemas.microsoft.com/office/drawing/2014/main" id="{6CAD51B5-1C1E-46E4-BC76-BCAE91D909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34936" y="8864699"/>
              <a:ext cx="0" cy="437623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6A2C53C0-90B9-494F-9058-55AD7F5C3E51}"/>
                </a:ext>
              </a:extLst>
            </p:cNvPr>
            <p:cNvSpPr/>
            <p:nvPr/>
          </p:nvSpPr>
          <p:spPr>
            <a:xfrm>
              <a:off x="851010" y="8324486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360" name="Rectangle 359">
              <a:extLst>
                <a:ext uri="{FF2B5EF4-FFF2-40B4-BE49-F238E27FC236}">
                  <a16:creationId xmlns:a16="http://schemas.microsoft.com/office/drawing/2014/main" id="{A369127D-ABD2-44CB-90DA-5F9B97F648C5}"/>
                </a:ext>
              </a:extLst>
            </p:cNvPr>
            <p:cNvSpPr/>
            <p:nvPr/>
          </p:nvSpPr>
          <p:spPr>
            <a:xfrm>
              <a:off x="851010" y="7985528"/>
              <a:ext cx="844338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1000 </a:t>
              </a:r>
              <a:r>
                <a:rPr lang="el-G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Ω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69494C6C-DC76-48EB-92D0-AD1542572061}"/>
              </a:ext>
            </a:extLst>
          </p:cNvPr>
          <p:cNvSpPr/>
          <p:nvPr/>
        </p:nvSpPr>
        <p:spPr>
          <a:xfrm>
            <a:off x="4322302" y="9066373"/>
            <a:ext cx="207863" cy="202431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Star: 5 Points 364">
            <a:extLst>
              <a:ext uri="{FF2B5EF4-FFF2-40B4-BE49-F238E27FC236}">
                <a16:creationId xmlns:a16="http://schemas.microsoft.com/office/drawing/2014/main" id="{280271B8-ABB3-4CD2-9C5A-CEF364070304}"/>
              </a:ext>
            </a:extLst>
          </p:cNvPr>
          <p:cNvSpPr/>
          <p:nvPr/>
        </p:nvSpPr>
        <p:spPr>
          <a:xfrm>
            <a:off x="1733083" y="9066220"/>
            <a:ext cx="207863" cy="202431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Star: 5 Points 365">
            <a:extLst>
              <a:ext uri="{FF2B5EF4-FFF2-40B4-BE49-F238E27FC236}">
                <a16:creationId xmlns:a16="http://schemas.microsoft.com/office/drawing/2014/main" id="{254868BF-EF06-40F7-BE20-EDF89A1FC8F1}"/>
              </a:ext>
            </a:extLst>
          </p:cNvPr>
          <p:cNvSpPr/>
          <p:nvPr/>
        </p:nvSpPr>
        <p:spPr>
          <a:xfrm>
            <a:off x="6916782" y="9069136"/>
            <a:ext cx="207863" cy="202431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1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2F16181-8F48-432B-B277-9D230BD9F86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26902474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072244776"/>
                    </a:ext>
                  </a:extLst>
                </a:gridCol>
              </a:tblGrid>
              <a:tr h="100584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5961C68-74B2-4E6C-886B-CFBF6DDD00F0}"/>
              </a:ext>
            </a:extLst>
          </p:cNvPr>
          <p:cNvSpPr txBox="1"/>
          <p:nvPr/>
        </p:nvSpPr>
        <p:spPr>
          <a:xfrm rot="16200000">
            <a:off x="-2586977" y="4613703"/>
            <a:ext cx="6891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You may have noticed that you are missing a key.</a:t>
            </a:r>
          </a:p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find what you seek, send an email to me!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0E8F23F-F79D-43C1-B175-4FC4DBCCB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14147"/>
              </p:ext>
            </p:extLst>
          </p:nvPr>
        </p:nvGraphicFramePr>
        <p:xfrm>
          <a:off x="1511912" y="545903"/>
          <a:ext cx="415894" cy="8966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894">
                  <a:extLst>
                    <a:ext uri="{9D8B030D-6E8A-4147-A177-3AD203B41FA5}">
                      <a16:colId xmlns:a16="http://schemas.microsoft.com/office/drawing/2014/main" val="1087874061"/>
                    </a:ext>
                  </a:extLst>
                </a:gridCol>
              </a:tblGrid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192152290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57740032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67552874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.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93744534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54945083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946514891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52887828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772998642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303751189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@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76153723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057335420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375870591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88816041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0542377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86308306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46742663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24967829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906614648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0682623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132633840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67633227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28939095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755679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987771281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183631149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411185466"/>
                  </a:ext>
                </a:extLst>
              </a:tr>
            </a:tbl>
          </a:graphicData>
        </a:graphic>
      </p:graphicFrame>
      <p:sp>
        <p:nvSpPr>
          <p:cNvPr id="180" name="Star: 5 Points 179">
            <a:extLst>
              <a:ext uri="{FF2B5EF4-FFF2-40B4-BE49-F238E27FC236}">
                <a16:creationId xmlns:a16="http://schemas.microsoft.com/office/drawing/2014/main" id="{1D600153-622C-45A9-9F85-AB7BE791BE90}"/>
              </a:ext>
            </a:extLst>
          </p:cNvPr>
          <p:cNvSpPr/>
          <p:nvPr/>
        </p:nvSpPr>
        <p:spPr>
          <a:xfrm rot="16200000">
            <a:off x="1613744" y="4068770"/>
            <a:ext cx="207863" cy="202431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C9C60FB8-045F-4D23-A6C1-8EE932DD5953}"/>
              </a:ext>
            </a:extLst>
          </p:cNvPr>
          <p:cNvSpPr txBox="1"/>
          <p:nvPr/>
        </p:nvSpPr>
        <p:spPr>
          <a:xfrm rot="16200000">
            <a:off x="8981" y="4613703"/>
            <a:ext cx="6891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You may have noticed that you are missing a key.</a:t>
            </a:r>
          </a:p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find what you seek, send an email to me!</a:t>
            </a:r>
          </a:p>
        </p:txBody>
      </p:sp>
      <p:graphicFrame>
        <p:nvGraphicFramePr>
          <p:cNvPr id="182" name="Table 181">
            <a:extLst>
              <a:ext uri="{FF2B5EF4-FFF2-40B4-BE49-F238E27FC236}">
                <a16:creationId xmlns:a16="http://schemas.microsoft.com/office/drawing/2014/main" id="{D9DC3F12-EBD8-4A8F-AD9B-5A72B9E9C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69590"/>
              </p:ext>
            </p:extLst>
          </p:nvPr>
        </p:nvGraphicFramePr>
        <p:xfrm>
          <a:off x="4107870" y="545903"/>
          <a:ext cx="415894" cy="8966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894">
                  <a:extLst>
                    <a:ext uri="{9D8B030D-6E8A-4147-A177-3AD203B41FA5}">
                      <a16:colId xmlns:a16="http://schemas.microsoft.com/office/drawing/2014/main" val="1087874061"/>
                    </a:ext>
                  </a:extLst>
                </a:gridCol>
              </a:tblGrid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192152290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57740032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67552874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.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93744534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54945083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946514891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52887828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772998642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303751189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@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76153723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057335420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375870591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88816041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0542377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86308306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46742663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24967829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906614648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0682623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132633840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67633227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28939095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755679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987771281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183631149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411185466"/>
                  </a:ext>
                </a:extLst>
              </a:tr>
            </a:tbl>
          </a:graphicData>
        </a:graphic>
      </p:graphicFrame>
      <p:sp>
        <p:nvSpPr>
          <p:cNvPr id="183" name="Star: 5 Points 182">
            <a:extLst>
              <a:ext uri="{FF2B5EF4-FFF2-40B4-BE49-F238E27FC236}">
                <a16:creationId xmlns:a16="http://schemas.microsoft.com/office/drawing/2014/main" id="{46EDE091-675A-4293-A850-EF176388FC56}"/>
              </a:ext>
            </a:extLst>
          </p:cNvPr>
          <p:cNvSpPr/>
          <p:nvPr/>
        </p:nvSpPr>
        <p:spPr>
          <a:xfrm rot="16200000">
            <a:off x="4209702" y="4068770"/>
            <a:ext cx="207863" cy="202431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4A7DDA9E-9450-4EFB-851C-C3525195AD04}"/>
              </a:ext>
            </a:extLst>
          </p:cNvPr>
          <p:cNvSpPr txBox="1"/>
          <p:nvPr/>
        </p:nvSpPr>
        <p:spPr>
          <a:xfrm rot="16200000">
            <a:off x="2604939" y="4613703"/>
            <a:ext cx="6891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You may have noticed that you are missing a key.</a:t>
            </a:r>
          </a:p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find what you seek, send an email to me!</a:t>
            </a:r>
          </a:p>
        </p:txBody>
      </p:sp>
      <p:graphicFrame>
        <p:nvGraphicFramePr>
          <p:cNvPr id="185" name="Table 184">
            <a:extLst>
              <a:ext uri="{FF2B5EF4-FFF2-40B4-BE49-F238E27FC236}">
                <a16:creationId xmlns:a16="http://schemas.microsoft.com/office/drawing/2014/main" id="{423CE058-C5DF-4FED-8069-35A1B1C8C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71934"/>
              </p:ext>
            </p:extLst>
          </p:nvPr>
        </p:nvGraphicFramePr>
        <p:xfrm>
          <a:off x="6703828" y="545903"/>
          <a:ext cx="415894" cy="8966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894">
                  <a:extLst>
                    <a:ext uri="{9D8B030D-6E8A-4147-A177-3AD203B41FA5}">
                      <a16:colId xmlns:a16="http://schemas.microsoft.com/office/drawing/2014/main" val="1087874061"/>
                    </a:ext>
                  </a:extLst>
                </a:gridCol>
              </a:tblGrid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192152290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57740032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67552874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.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93744534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54945083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946514891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752887828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772998642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303751189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@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76153723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057335420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375870591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88816041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0542377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86308306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46742663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24967829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906614648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206826236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132633840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676332275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328939095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7556793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987771281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  <a:endParaRPr lang="en-US" sz="2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1183631149"/>
                  </a:ext>
                </a:extLst>
              </a:tr>
              <a:tr h="3448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vert="vert270" anchor="ctr"/>
                </a:tc>
                <a:extLst>
                  <a:ext uri="{0D108BD9-81ED-4DB2-BD59-A6C34878D82A}">
                    <a16:rowId xmlns:a16="http://schemas.microsoft.com/office/drawing/2014/main" val="2411185466"/>
                  </a:ext>
                </a:extLst>
              </a:tr>
            </a:tbl>
          </a:graphicData>
        </a:graphic>
      </p:graphicFrame>
      <p:sp>
        <p:nvSpPr>
          <p:cNvPr id="186" name="Star: 5 Points 185">
            <a:extLst>
              <a:ext uri="{FF2B5EF4-FFF2-40B4-BE49-F238E27FC236}">
                <a16:creationId xmlns:a16="http://schemas.microsoft.com/office/drawing/2014/main" id="{EA3DC3EA-53C7-46F5-A810-BB64468A78E0}"/>
              </a:ext>
            </a:extLst>
          </p:cNvPr>
          <p:cNvSpPr/>
          <p:nvPr/>
        </p:nvSpPr>
        <p:spPr>
          <a:xfrm rot="16200000">
            <a:off x="6805660" y="4068770"/>
            <a:ext cx="207863" cy="202431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22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7436</TotalTime>
  <Words>333</Words>
  <Application>Microsoft Office PowerPoint</Application>
  <PresentationFormat>Custom</PresentationFormat>
  <Paragraphs>166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Breakout - Clue 5</dc:title>
  <dc:creator>Joe Cossette</dc:creator>
  <cp:lastModifiedBy>Joe Cossette</cp:lastModifiedBy>
  <cp:revision>61</cp:revision>
  <cp:lastPrinted>2018-01-08T03:57:11Z</cp:lastPrinted>
  <dcterms:created xsi:type="dcterms:W3CDTF">2017-09-02T22:35:45Z</dcterms:created>
  <dcterms:modified xsi:type="dcterms:W3CDTF">2020-01-13T01:33:18Z</dcterms:modified>
</cp:coreProperties>
</file>