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7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2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5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8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4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5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3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7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4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9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95CE-1551-4372-9D03-B6AA9668A74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2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6668"/>
            <a:ext cx="9144000" cy="2220684"/>
          </a:xfrm>
        </p:spPr>
        <p:txBody>
          <a:bodyPr anchor="ctr">
            <a:normAutofit fontScale="90000"/>
          </a:bodyPr>
          <a:lstStyle/>
          <a:p>
            <a:r>
              <a:rPr lang="en-US" sz="16600" dirty="0">
                <a:latin typeface="Trebuchet MS" panose="020B0603020202020204" pitchFamily="34" charset="0"/>
              </a:rPr>
              <a:t>NORTH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486" y="3667352"/>
            <a:ext cx="7903028" cy="1655762"/>
          </a:xfrm>
        </p:spPr>
        <p:txBody>
          <a:bodyPr>
            <a:noAutofit/>
          </a:bodyPr>
          <a:lstStyle/>
          <a:p>
            <a:r>
              <a:rPr lang="en-US" sz="6000" b="1" i="1" dirty="0">
                <a:latin typeface="Trebuchet MS" panose="020B0603020202020204" pitchFamily="34" charset="0"/>
              </a:rPr>
              <a:t>Acting</a:t>
            </a:r>
            <a:r>
              <a:rPr lang="en-US" sz="6000" dirty="0">
                <a:latin typeface="Trebuchet MS" panose="020B0603020202020204" pitchFamily="34" charset="0"/>
              </a:rPr>
              <a:t> – Likes to act, try things, plunge in</a:t>
            </a:r>
            <a:r>
              <a:rPr lang="en-US" sz="6000" dirty="0" smtClean="0">
                <a:latin typeface="Trebuchet MS" panose="020B0603020202020204" pitchFamily="34" charset="0"/>
              </a:rPr>
              <a:t>.</a:t>
            </a:r>
            <a:endParaRPr lang="en-US" sz="6000" dirty="0">
              <a:latin typeface="Trebuchet MS" panose="020B06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452" y="270206"/>
            <a:ext cx="1665412" cy="146286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950558" y="133448"/>
            <a:ext cx="457200" cy="4572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0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652"/>
            <a:ext cx="9144000" cy="2220684"/>
          </a:xfrm>
        </p:spPr>
        <p:txBody>
          <a:bodyPr anchor="ctr">
            <a:normAutofit fontScale="90000"/>
          </a:bodyPr>
          <a:lstStyle/>
          <a:p>
            <a:r>
              <a:rPr lang="en-US" sz="16600" dirty="0" smtClean="0">
                <a:latin typeface="Trebuchet MS" panose="020B0603020202020204" pitchFamily="34" charset="0"/>
              </a:rPr>
              <a:t>SOUTH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214" y="3249336"/>
            <a:ext cx="8327571" cy="2707322"/>
          </a:xfrm>
        </p:spPr>
        <p:txBody>
          <a:bodyPr>
            <a:noAutofit/>
          </a:bodyPr>
          <a:lstStyle/>
          <a:p>
            <a:r>
              <a:rPr lang="en-US" sz="6000" b="1" i="1" dirty="0"/>
              <a:t>Caring</a:t>
            </a:r>
            <a:r>
              <a:rPr lang="en-US" sz="6000" dirty="0"/>
              <a:t> – Likes to consider others feelings and makes sure everyone is heard.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452" y="270206"/>
            <a:ext cx="1665412" cy="146286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950558" y="1400546"/>
            <a:ext cx="457200" cy="4572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2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2531"/>
            <a:ext cx="9144000" cy="2220684"/>
          </a:xfrm>
        </p:spPr>
        <p:txBody>
          <a:bodyPr anchor="ctr">
            <a:normAutofit fontScale="90000"/>
          </a:bodyPr>
          <a:lstStyle/>
          <a:p>
            <a:r>
              <a:rPr lang="en-US" sz="16600" dirty="0" smtClean="0">
                <a:latin typeface="Trebuchet MS" panose="020B0603020202020204" pitchFamily="34" charset="0"/>
              </a:rPr>
              <a:t>EAST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026" y="3079522"/>
            <a:ext cx="8405948" cy="2903265"/>
          </a:xfrm>
        </p:spPr>
        <p:txBody>
          <a:bodyPr>
            <a:noAutofit/>
          </a:bodyPr>
          <a:lstStyle/>
          <a:p>
            <a:r>
              <a:rPr lang="en-US" sz="6000" b="1" i="1" dirty="0"/>
              <a:t>Speculating</a:t>
            </a:r>
            <a:r>
              <a:rPr lang="en-US" sz="6000" dirty="0"/>
              <a:t> – Likes to look at the big picture and possibilities before acting.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452" y="270206"/>
            <a:ext cx="1665412" cy="146286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577578" y="773534"/>
            <a:ext cx="457200" cy="4572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9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6224"/>
            <a:ext cx="9144000" cy="2220684"/>
          </a:xfrm>
        </p:spPr>
        <p:txBody>
          <a:bodyPr anchor="ctr">
            <a:normAutofit fontScale="90000"/>
          </a:bodyPr>
          <a:lstStyle/>
          <a:p>
            <a:r>
              <a:rPr lang="en-US" sz="16600" dirty="0" smtClean="0">
                <a:latin typeface="Trebuchet MS" panose="020B0603020202020204" pitchFamily="34" charset="0"/>
              </a:rPr>
              <a:t>WEST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746" y="3223216"/>
            <a:ext cx="8314508" cy="2929388"/>
          </a:xfrm>
        </p:spPr>
        <p:txBody>
          <a:bodyPr>
            <a:noAutofit/>
          </a:bodyPr>
          <a:lstStyle/>
          <a:p>
            <a:r>
              <a:rPr lang="en-US" sz="6000" b="1" i="1" dirty="0"/>
              <a:t>Attention to detail</a:t>
            </a:r>
            <a:r>
              <a:rPr lang="en-US" sz="6000" dirty="0"/>
              <a:t> – Likes to know who what where and why before acting.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452" y="270206"/>
            <a:ext cx="1665412" cy="146286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297417" y="773534"/>
            <a:ext cx="457200" cy="4572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22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59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 Theme</vt:lpstr>
      <vt:lpstr>NORTH</vt:lpstr>
      <vt:lpstr>SOUTH</vt:lpstr>
      <vt:lpstr>EAST</vt:lpstr>
      <vt:lpstr>WEST</vt:lpstr>
    </vt:vector>
  </TitlesOfParts>
  <Company>Minnetonka Public Schools # 276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</dc:title>
  <dc:creator>Minnetonka Public Schools</dc:creator>
  <cp:lastModifiedBy>Minnetonka Public Schools</cp:lastModifiedBy>
  <cp:revision>2</cp:revision>
  <cp:lastPrinted>2016-09-06T12:15:30Z</cp:lastPrinted>
  <dcterms:created xsi:type="dcterms:W3CDTF">2016-09-06T12:08:18Z</dcterms:created>
  <dcterms:modified xsi:type="dcterms:W3CDTF">2016-09-06T12:16:17Z</dcterms:modified>
</cp:coreProperties>
</file>