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D1E1-5836-470A-A9CD-4E36EF31B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78C7-5127-44EF-BB3D-D4FFB45A6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CCFC4-834A-402D-9C2E-88F62B6C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78BFF-3EF0-4B4B-AA66-FE6C8A1A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B54F-FF57-4777-95BF-260E44B0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0E7A-5816-4286-9CF3-20E44E5C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E51F3-E3F0-44B8-8C84-997CDB66A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EB525-AAF0-42FF-8B48-5976B7A0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6D9BB-DD99-4BCF-B737-B71664CD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BD647-4B07-4C84-8B93-99E19CCD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93780-FE80-4EDD-9FAD-196AE1C4C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8B72F-4EA5-42BD-A82F-54823D45B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74E62-5D67-4E1A-A9DA-067D5E28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018F4-E724-41AC-A077-B590FA00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E90DA-8B62-4917-BD41-6E1B8D4E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263F-0E15-406C-AF69-B293D5DC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F1A1-6274-479C-B5A2-42CF287D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41F9-DFE3-45BB-8630-C0D3FB4C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EB850-D179-4437-8C0B-F7CAB585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4389C-954D-46A4-9ABA-9F6DA800D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1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CF1-FFD9-4633-AF68-97D16DE5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F1D59-EDCA-4341-BB6C-43E679E35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222C-058E-4EDB-87BF-A20DE3A0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DCF38-D5CF-45DC-A492-0506D4C04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3692-92FD-4634-AD6C-563E9189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4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FA71-3749-4647-A02D-83306FC5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145E0-CECC-44D7-A0B8-F7B68583C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865F3-369F-4452-AE4F-1BDA102E5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B5FB9-10AE-46AA-BD94-9FBB9AE2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603E8-C4CD-4B5E-B90E-D1FFBC9C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3DCCE-1202-4CC1-8AB6-7F702E47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4807-A52E-43D8-A3CE-0F552745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91238-6E4F-46BE-925E-A7DBED4EE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572B5-E36D-4E5E-B86D-845B006EA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CA0A3-C5E1-46DD-B813-2172D6C70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AC4FF-BA7E-4832-B48A-84434D5A3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36CF90-CDD9-40AE-BB72-34C900DB6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2CC5A-1C62-4EEE-B5C9-5F7F41A0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6CD16-3144-4ED9-A242-F4540F89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224C-A7A4-4996-8F64-6D2214C7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34561-D93F-4B0D-97F9-6995352D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49E36-A116-48DB-BA72-DC79D2A9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C2B12-068A-4FA8-8684-32958A99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5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8ABBD-4146-4566-9AD1-44819795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5C7C1-A707-4559-9DFF-72C09C57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EA137-EE8E-40D1-8DDE-4E2EC260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1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1C47-5207-4642-8D28-468B5F40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DA05E-C48E-475F-9415-630524821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BC5AA-243C-4662-B6C5-BD1674E13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8D1D1-8349-41CE-ADF9-BF7D5571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1744F-6A39-4AE3-954C-A04DBACD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9D655-4B16-4C09-A651-2E2574CF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D87C-C701-4AF1-9290-42912971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A2D8B-22F8-4ECF-9CBD-88CE1391C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7E680-4E90-42F7-AD85-FA75331A5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24DBA-3838-4795-8541-E98F768A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C8EC-9B21-41C4-987E-84585B53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214A1-B25A-483F-A829-D3BC4903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0460E-BF3C-498E-905D-0EF44FE7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FEB97-2488-4297-B63F-1D77623E6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FC038-D8C7-4381-981B-8AC209AF8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D7F6-D4C1-4A0C-963A-6CFBE602315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426D9-834B-4BDF-9078-B68364F22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73BD8-4197-4A4A-9FBF-2936679E0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C08A-19A8-4259-8793-9AEE38C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7B725AC-81DD-49CB-88CF-7588C9D79185}"/>
              </a:ext>
            </a:extLst>
          </p:cNvPr>
          <p:cNvGrpSpPr/>
          <p:nvPr/>
        </p:nvGrpSpPr>
        <p:grpSpPr>
          <a:xfrm>
            <a:off x="332772" y="904876"/>
            <a:ext cx="7106853" cy="2038350"/>
            <a:chOff x="332772" y="647700"/>
            <a:chExt cx="7106853" cy="203835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1184A35-D9A8-4238-8B17-6EF3D93072C1}"/>
                </a:ext>
              </a:extLst>
            </p:cNvPr>
            <p:cNvSpPr/>
            <p:nvPr/>
          </p:nvSpPr>
          <p:spPr>
            <a:xfrm>
              <a:off x="3327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792EBD1-C971-411E-AC98-94D3C1F19882}"/>
                </a:ext>
              </a:extLst>
            </p:cNvPr>
            <p:cNvSpPr/>
            <p:nvPr/>
          </p:nvSpPr>
          <p:spPr>
            <a:xfrm>
              <a:off x="8991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65039A2-B510-4677-B90A-530EB14E5837}"/>
                </a:ext>
              </a:extLst>
            </p:cNvPr>
            <p:cNvSpPr/>
            <p:nvPr/>
          </p:nvSpPr>
          <p:spPr>
            <a:xfrm>
              <a:off x="146543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F76BAD2-3437-416E-B046-65C1AAB880D6}"/>
                </a:ext>
              </a:extLst>
            </p:cNvPr>
            <p:cNvSpPr/>
            <p:nvPr/>
          </p:nvSpPr>
          <p:spPr>
            <a:xfrm>
              <a:off x="203176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86A9673-EB02-4559-B529-01628804E6EA}"/>
                </a:ext>
              </a:extLst>
            </p:cNvPr>
            <p:cNvSpPr/>
            <p:nvPr/>
          </p:nvSpPr>
          <p:spPr>
            <a:xfrm>
              <a:off x="259809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C24937F-4176-47C7-AAC1-4C10089E6335}"/>
                </a:ext>
              </a:extLst>
            </p:cNvPr>
            <p:cNvSpPr/>
            <p:nvPr/>
          </p:nvSpPr>
          <p:spPr>
            <a:xfrm>
              <a:off x="316442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A834F8-52DB-49FA-A869-9B9BB16CD06A}"/>
                </a:ext>
              </a:extLst>
            </p:cNvPr>
            <p:cNvSpPr/>
            <p:nvPr/>
          </p:nvSpPr>
          <p:spPr>
            <a:xfrm>
              <a:off x="373075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8F2D7EE-29CD-49DA-8660-B748CEB75AE4}"/>
                </a:ext>
              </a:extLst>
            </p:cNvPr>
            <p:cNvSpPr/>
            <p:nvPr/>
          </p:nvSpPr>
          <p:spPr>
            <a:xfrm>
              <a:off x="429708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69D25A9-4A85-462F-9993-2F004927E72C}"/>
                </a:ext>
              </a:extLst>
            </p:cNvPr>
            <p:cNvSpPr/>
            <p:nvPr/>
          </p:nvSpPr>
          <p:spPr>
            <a:xfrm>
              <a:off x="486341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DF8FBB5-F594-436D-9BE8-A32833293D22}"/>
                </a:ext>
              </a:extLst>
            </p:cNvPr>
            <p:cNvSpPr/>
            <p:nvPr/>
          </p:nvSpPr>
          <p:spPr>
            <a:xfrm>
              <a:off x="542974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F21C6E2-C9E7-4CBB-ACE6-BEEA836BBC38}"/>
                </a:ext>
              </a:extLst>
            </p:cNvPr>
            <p:cNvSpPr/>
            <p:nvPr/>
          </p:nvSpPr>
          <p:spPr>
            <a:xfrm>
              <a:off x="59960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B077AB8-4421-4500-998D-9A819B546850}"/>
                </a:ext>
              </a:extLst>
            </p:cNvPr>
            <p:cNvSpPr/>
            <p:nvPr/>
          </p:nvSpPr>
          <p:spPr>
            <a:xfrm>
              <a:off x="65624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9B18DFF-0613-427A-9E97-49C4D3E72934}"/>
                </a:ext>
              </a:extLst>
            </p:cNvPr>
            <p:cNvSpPr/>
            <p:nvPr/>
          </p:nvSpPr>
          <p:spPr>
            <a:xfrm>
              <a:off x="332772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FFB91ADB-9B4D-4408-87C9-F6820AE83882}"/>
                </a:ext>
              </a:extLst>
            </p:cNvPr>
            <p:cNvSpPr/>
            <p:nvPr/>
          </p:nvSpPr>
          <p:spPr>
            <a:xfrm>
              <a:off x="2031761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462208A-C557-4A73-B70B-4193FADAB893}"/>
                </a:ext>
              </a:extLst>
            </p:cNvPr>
            <p:cNvSpPr/>
            <p:nvPr/>
          </p:nvSpPr>
          <p:spPr>
            <a:xfrm>
              <a:off x="3730750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CC03B4AD-4AAB-469E-BC41-65E3DB2D9FF8}"/>
                </a:ext>
              </a:extLst>
            </p:cNvPr>
            <p:cNvSpPr/>
            <p:nvPr/>
          </p:nvSpPr>
          <p:spPr>
            <a:xfrm>
              <a:off x="542973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7E6CB05-FCB2-4A01-949C-099AD8F17541}"/>
                </a:ext>
              </a:extLst>
            </p:cNvPr>
            <p:cNvSpPr/>
            <p:nvPr/>
          </p:nvSpPr>
          <p:spPr>
            <a:xfrm>
              <a:off x="712872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E0D2D15-3F33-4095-BD38-0EC7DC17DE6B}"/>
                </a:ext>
              </a:extLst>
            </p:cNvPr>
            <p:cNvSpPr/>
            <p:nvPr/>
          </p:nvSpPr>
          <p:spPr>
            <a:xfrm>
              <a:off x="7128729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B9097F-952D-49E0-AB03-DBD27E431A32}"/>
              </a:ext>
            </a:extLst>
          </p:cNvPr>
          <p:cNvGrpSpPr/>
          <p:nvPr/>
        </p:nvGrpSpPr>
        <p:grpSpPr>
          <a:xfrm>
            <a:off x="332771" y="4010025"/>
            <a:ext cx="7106853" cy="2038350"/>
            <a:chOff x="332772" y="647700"/>
            <a:chExt cx="7106853" cy="2038350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C1CB90D-F671-42E6-B2CA-8B2672B96908}"/>
                </a:ext>
              </a:extLst>
            </p:cNvPr>
            <p:cNvSpPr/>
            <p:nvPr/>
          </p:nvSpPr>
          <p:spPr>
            <a:xfrm>
              <a:off x="3327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D33617A-875F-413A-9509-08E38526857E}"/>
                </a:ext>
              </a:extLst>
            </p:cNvPr>
            <p:cNvSpPr/>
            <p:nvPr/>
          </p:nvSpPr>
          <p:spPr>
            <a:xfrm>
              <a:off x="8991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B6DF875-6989-4B3C-9803-B4148B9F6F4C}"/>
                </a:ext>
              </a:extLst>
            </p:cNvPr>
            <p:cNvSpPr/>
            <p:nvPr/>
          </p:nvSpPr>
          <p:spPr>
            <a:xfrm>
              <a:off x="146543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725EABF0-8167-4EA2-B00D-056F0CB47DF3}"/>
                </a:ext>
              </a:extLst>
            </p:cNvPr>
            <p:cNvSpPr/>
            <p:nvPr/>
          </p:nvSpPr>
          <p:spPr>
            <a:xfrm>
              <a:off x="203176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BC5F557-1B3E-4A0C-A62F-35358A2EB82B}"/>
                </a:ext>
              </a:extLst>
            </p:cNvPr>
            <p:cNvSpPr/>
            <p:nvPr/>
          </p:nvSpPr>
          <p:spPr>
            <a:xfrm>
              <a:off x="259809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859AD008-06F5-46F2-B8BE-C65D88926AF4}"/>
                </a:ext>
              </a:extLst>
            </p:cNvPr>
            <p:cNvSpPr/>
            <p:nvPr/>
          </p:nvSpPr>
          <p:spPr>
            <a:xfrm>
              <a:off x="316442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4E7DD848-159D-4BF1-AD59-86C364927932}"/>
                </a:ext>
              </a:extLst>
            </p:cNvPr>
            <p:cNvSpPr/>
            <p:nvPr/>
          </p:nvSpPr>
          <p:spPr>
            <a:xfrm>
              <a:off x="373075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1C26127B-0BE3-4507-A1A6-0095852A3797}"/>
                </a:ext>
              </a:extLst>
            </p:cNvPr>
            <p:cNvSpPr/>
            <p:nvPr/>
          </p:nvSpPr>
          <p:spPr>
            <a:xfrm>
              <a:off x="429708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CD04E9-2375-48DB-B92F-6699131D4702}"/>
                </a:ext>
              </a:extLst>
            </p:cNvPr>
            <p:cNvSpPr/>
            <p:nvPr/>
          </p:nvSpPr>
          <p:spPr>
            <a:xfrm>
              <a:off x="486341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9D35968F-FFEE-4694-9FF4-76E3926FAFAA}"/>
                </a:ext>
              </a:extLst>
            </p:cNvPr>
            <p:cNvSpPr/>
            <p:nvPr/>
          </p:nvSpPr>
          <p:spPr>
            <a:xfrm>
              <a:off x="542974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E69CA989-88C6-495E-A1E5-4AC7291325D2}"/>
                </a:ext>
              </a:extLst>
            </p:cNvPr>
            <p:cNvSpPr/>
            <p:nvPr/>
          </p:nvSpPr>
          <p:spPr>
            <a:xfrm>
              <a:off x="59960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AFF1435-AE13-4579-AE0D-85182E67604C}"/>
                </a:ext>
              </a:extLst>
            </p:cNvPr>
            <p:cNvSpPr/>
            <p:nvPr/>
          </p:nvSpPr>
          <p:spPr>
            <a:xfrm>
              <a:off x="65624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75B6024-5110-484E-AFDD-5C20322D5FBE}"/>
                </a:ext>
              </a:extLst>
            </p:cNvPr>
            <p:cNvSpPr/>
            <p:nvPr/>
          </p:nvSpPr>
          <p:spPr>
            <a:xfrm>
              <a:off x="332772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F7A0BCA0-DB29-4CA4-9C40-BC49A8BF257C}"/>
                </a:ext>
              </a:extLst>
            </p:cNvPr>
            <p:cNvSpPr/>
            <p:nvPr/>
          </p:nvSpPr>
          <p:spPr>
            <a:xfrm>
              <a:off x="2031761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264F52A9-0915-4B72-A939-C6549CBA1E72}"/>
                </a:ext>
              </a:extLst>
            </p:cNvPr>
            <p:cNvSpPr/>
            <p:nvPr/>
          </p:nvSpPr>
          <p:spPr>
            <a:xfrm>
              <a:off x="3730750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5CD8FCBA-6B52-4EA1-9C56-A7E27C6A592F}"/>
                </a:ext>
              </a:extLst>
            </p:cNvPr>
            <p:cNvSpPr/>
            <p:nvPr/>
          </p:nvSpPr>
          <p:spPr>
            <a:xfrm>
              <a:off x="542973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D597D0E8-6D6A-40FF-A175-409B25C183BB}"/>
                </a:ext>
              </a:extLst>
            </p:cNvPr>
            <p:cNvSpPr/>
            <p:nvPr/>
          </p:nvSpPr>
          <p:spPr>
            <a:xfrm>
              <a:off x="712872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AAE9195-6236-482B-B157-A857BCEC4326}"/>
                </a:ext>
              </a:extLst>
            </p:cNvPr>
            <p:cNvSpPr/>
            <p:nvPr/>
          </p:nvSpPr>
          <p:spPr>
            <a:xfrm>
              <a:off x="7128729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6CD7D57-F58F-4204-8E6F-13E594F378E5}"/>
              </a:ext>
            </a:extLst>
          </p:cNvPr>
          <p:cNvGrpSpPr/>
          <p:nvPr/>
        </p:nvGrpSpPr>
        <p:grpSpPr>
          <a:xfrm>
            <a:off x="332771" y="7115175"/>
            <a:ext cx="7106853" cy="2038350"/>
            <a:chOff x="332772" y="647700"/>
            <a:chExt cx="7106853" cy="2038350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2C0DCA64-C9B0-481A-AC9A-EB404A78FD6A}"/>
                </a:ext>
              </a:extLst>
            </p:cNvPr>
            <p:cNvSpPr/>
            <p:nvPr/>
          </p:nvSpPr>
          <p:spPr>
            <a:xfrm>
              <a:off x="3327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5774F45B-6DE9-4F28-BFC1-18D67EC08C93}"/>
                </a:ext>
              </a:extLst>
            </p:cNvPr>
            <p:cNvSpPr/>
            <p:nvPr/>
          </p:nvSpPr>
          <p:spPr>
            <a:xfrm>
              <a:off x="8991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3C4E89AA-5096-4E57-B4E7-80F43F60A367}"/>
                </a:ext>
              </a:extLst>
            </p:cNvPr>
            <p:cNvSpPr/>
            <p:nvPr/>
          </p:nvSpPr>
          <p:spPr>
            <a:xfrm>
              <a:off x="146543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9A6C305E-7AE5-45FF-BD15-F5DFF12F1821}"/>
                </a:ext>
              </a:extLst>
            </p:cNvPr>
            <p:cNvSpPr/>
            <p:nvPr/>
          </p:nvSpPr>
          <p:spPr>
            <a:xfrm>
              <a:off x="203176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37614CF7-B4A1-4B9F-BFBC-6DA83B30FA41}"/>
                </a:ext>
              </a:extLst>
            </p:cNvPr>
            <p:cNvSpPr/>
            <p:nvPr/>
          </p:nvSpPr>
          <p:spPr>
            <a:xfrm>
              <a:off x="259809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C5B345FD-C0D1-469C-89D9-E4F35131E6BA}"/>
                </a:ext>
              </a:extLst>
            </p:cNvPr>
            <p:cNvSpPr/>
            <p:nvPr/>
          </p:nvSpPr>
          <p:spPr>
            <a:xfrm>
              <a:off x="316442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19F529ED-AA94-47A4-96A2-00C7E655E92E}"/>
                </a:ext>
              </a:extLst>
            </p:cNvPr>
            <p:cNvSpPr/>
            <p:nvPr/>
          </p:nvSpPr>
          <p:spPr>
            <a:xfrm>
              <a:off x="373075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276CF578-008B-4613-A3D5-84DC40809C9F}"/>
                </a:ext>
              </a:extLst>
            </p:cNvPr>
            <p:cNvSpPr/>
            <p:nvPr/>
          </p:nvSpPr>
          <p:spPr>
            <a:xfrm>
              <a:off x="429708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F16849C3-A50E-449F-89C8-9CCA94A274BB}"/>
                </a:ext>
              </a:extLst>
            </p:cNvPr>
            <p:cNvSpPr/>
            <p:nvPr/>
          </p:nvSpPr>
          <p:spPr>
            <a:xfrm>
              <a:off x="486341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7E26915C-50E2-41F2-9729-03B5C317A01C}"/>
                </a:ext>
              </a:extLst>
            </p:cNvPr>
            <p:cNvSpPr/>
            <p:nvPr/>
          </p:nvSpPr>
          <p:spPr>
            <a:xfrm>
              <a:off x="542974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972299BD-1879-466D-A405-0B8DF2585910}"/>
                </a:ext>
              </a:extLst>
            </p:cNvPr>
            <p:cNvSpPr/>
            <p:nvPr/>
          </p:nvSpPr>
          <p:spPr>
            <a:xfrm>
              <a:off x="599607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9B116F18-5BE7-47F4-A64D-D1D181636EE2}"/>
                </a:ext>
              </a:extLst>
            </p:cNvPr>
            <p:cNvSpPr/>
            <p:nvPr/>
          </p:nvSpPr>
          <p:spPr>
            <a:xfrm>
              <a:off x="6562402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F7A5BC57-E99A-406A-865C-F439CD055F1A}"/>
                </a:ext>
              </a:extLst>
            </p:cNvPr>
            <p:cNvSpPr/>
            <p:nvPr/>
          </p:nvSpPr>
          <p:spPr>
            <a:xfrm>
              <a:off x="332772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351BC642-A13B-46C8-B9B7-B85B4AD1B747}"/>
                </a:ext>
              </a:extLst>
            </p:cNvPr>
            <p:cNvSpPr/>
            <p:nvPr/>
          </p:nvSpPr>
          <p:spPr>
            <a:xfrm>
              <a:off x="2031761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016BBBC5-BA74-4CB3-ABCA-00E17D3613D8}"/>
                </a:ext>
              </a:extLst>
            </p:cNvPr>
            <p:cNvSpPr/>
            <p:nvPr/>
          </p:nvSpPr>
          <p:spPr>
            <a:xfrm>
              <a:off x="3730750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5A71051B-C3F8-421B-9AA5-F676800C75C9}"/>
                </a:ext>
              </a:extLst>
            </p:cNvPr>
            <p:cNvSpPr/>
            <p:nvPr/>
          </p:nvSpPr>
          <p:spPr>
            <a:xfrm>
              <a:off x="542973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29841B05-0B41-47E2-907E-B0D3E728BEDC}"/>
                </a:ext>
              </a:extLst>
            </p:cNvPr>
            <p:cNvSpPr/>
            <p:nvPr/>
          </p:nvSpPr>
          <p:spPr>
            <a:xfrm>
              <a:off x="7128729" y="177165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D23DD39F-8333-497E-9111-F9882C958242}"/>
                </a:ext>
              </a:extLst>
            </p:cNvPr>
            <p:cNvSpPr/>
            <p:nvPr/>
          </p:nvSpPr>
          <p:spPr>
            <a:xfrm>
              <a:off x="7128729" y="647700"/>
              <a:ext cx="310896" cy="914400"/>
            </a:xfrm>
            <a:prstGeom prst="roundRect">
              <a:avLst/>
            </a:prstGeom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765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</cp:revision>
  <cp:lastPrinted>2021-12-01T04:05:29Z</cp:lastPrinted>
  <dcterms:created xsi:type="dcterms:W3CDTF">2021-12-01T03:48:52Z</dcterms:created>
  <dcterms:modified xsi:type="dcterms:W3CDTF">2021-12-01T04:14:55Z</dcterms:modified>
</cp:coreProperties>
</file>