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1" r:id="rId3"/>
    <p:sldId id="264" r:id="rId4"/>
    <p:sldId id="265" r:id="rId5"/>
    <p:sldId id="260" r:id="rId6"/>
    <p:sldId id="256" r:id="rId7"/>
    <p:sldId id="266" r:id="rId8"/>
    <p:sldId id="267" r:id="rId9"/>
    <p:sldId id="262" r:id="rId10"/>
    <p:sldId id="269" r:id="rId11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4E4"/>
    <a:srgbClr val="303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2304" y="-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37074-74E1-4E14-B989-30003421F51C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8125-276D-468F-A281-F8D1EA7A4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41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37074-74E1-4E14-B989-30003421F51C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8125-276D-468F-A281-F8D1EA7A4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775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37074-74E1-4E14-B989-30003421F51C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8125-276D-468F-A281-F8D1EA7A4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075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37074-74E1-4E14-B989-30003421F51C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8125-276D-468F-A281-F8D1EA7A4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848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37074-74E1-4E14-B989-30003421F51C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8125-276D-468F-A281-F8D1EA7A4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31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37074-74E1-4E14-B989-30003421F51C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8125-276D-468F-A281-F8D1EA7A4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441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37074-74E1-4E14-B989-30003421F51C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8125-276D-468F-A281-F8D1EA7A4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82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37074-74E1-4E14-B989-30003421F51C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8125-276D-468F-A281-F8D1EA7A4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42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37074-74E1-4E14-B989-30003421F51C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8125-276D-468F-A281-F8D1EA7A4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6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37074-74E1-4E14-B989-30003421F51C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8125-276D-468F-A281-F8D1EA7A4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02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37074-74E1-4E14-B989-30003421F51C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8125-276D-468F-A281-F8D1EA7A4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73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37074-74E1-4E14-B989-30003421F51C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68125-276D-468F-A281-F8D1EA7A4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302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0E462E0C-C28C-C97D-988B-A9ADED4C84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899434"/>
              </p:ext>
            </p:extLst>
          </p:nvPr>
        </p:nvGraphicFramePr>
        <p:xfrm>
          <a:off x="0" y="0"/>
          <a:ext cx="7764780" cy="1005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2390">
                  <a:extLst>
                    <a:ext uri="{9D8B030D-6E8A-4147-A177-3AD203B41FA5}">
                      <a16:colId xmlns:a16="http://schemas.microsoft.com/office/drawing/2014/main" val="2968725123"/>
                    </a:ext>
                  </a:extLst>
                </a:gridCol>
                <a:gridCol w="3882390">
                  <a:extLst>
                    <a:ext uri="{9D8B030D-6E8A-4147-A177-3AD203B41FA5}">
                      <a16:colId xmlns:a16="http://schemas.microsoft.com/office/drawing/2014/main" val="1775451119"/>
                    </a:ext>
                  </a:extLst>
                </a:gridCol>
              </a:tblGrid>
              <a:tr h="5029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81931158"/>
                  </a:ext>
                </a:extLst>
              </a:tr>
              <a:tr h="5029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26150733"/>
                  </a:ext>
                </a:extLst>
              </a:tr>
            </a:tbl>
          </a:graphicData>
        </a:graphic>
      </p:graphicFrame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882FC30D-F13E-5A1E-B7DC-8BD8EFA8A6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947" y="415506"/>
            <a:ext cx="2266164" cy="4168905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43BCC8AC-6CE1-0DA9-BC4A-840DAFE8B57C}"/>
              </a:ext>
            </a:extLst>
          </p:cNvPr>
          <p:cNvSpPr/>
          <p:nvPr/>
        </p:nvSpPr>
        <p:spPr>
          <a:xfrm>
            <a:off x="5395913" y="1647032"/>
            <a:ext cx="27432" cy="274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D97C3C6-BE1A-5C50-B62E-93098018210F}"/>
              </a:ext>
            </a:extLst>
          </p:cNvPr>
          <p:cNvSpPr/>
          <p:nvPr/>
        </p:nvSpPr>
        <p:spPr>
          <a:xfrm>
            <a:off x="5395913" y="1725613"/>
            <a:ext cx="27432" cy="274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B84B98D-42AB-6D31-5F05-BFD4CD339D84}"/>
              </a:ext>
            </a:extLst>
          </p:cNvPr>
          <p:cNvSpPr/>
          <p:nvPr/>
        </p:nvSpPr>
        <p:spPr>
          <a:xfrm>
            <a:off x="5974557" y="1725613"/>
            <a:ext cx="27432" cy="274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3D1D47-A595-A2E1-3E2C-4BA53736BF00}"/>
              </a:ext>
            </a:extLst>
          </p:cNvPr>
          <p:cNvSpPr/>
          <p:nvPr/>
        </p:nvSpPr>
        <p:spPr>
          <a:xfrm>
            <a:off x="5974557" y="1804194"/>
            <a:ext cx="27432" cy="274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4" name="Picture 23" descr="A picture containing clipart&#10;&#10;Description automatically generated">
            <a:extLst>
              <a:ext uri="{FF2B5EF4-FFF2-40B4-BE49-F238E27FC236}">
                <a16:creationId xmlns:a16="http://schemas.microsoft.com/office/drawing/2014/main" id="{E7AC0983-F161-203B-8B12-2428B64F2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966" y="5444706"/>
            <a:ext cx="2263940" cy="4168905"/>
          </a:xfrm>
          <a:prstGeom prst="rect">
            <a:avLst/>
          </a:prstGeom>
        </p:spPr>
      </p:pic>
      <p:sp>
        <p:nvSpPr>
          <p:cNvPr id="25" name="Oval 24">
            <a:extLst>
              <a:ext uri="{FF2B5EF4-FFF2-40B4-BE49-F238E27FC236}">
                <a16:creationId xmlns:a16="http://schemas.microsoft.com/office/drawing/2014/main" id="{15BA807E-901E-F0BE-C274-A7F5A750C809}"/>
              </a:ext>
            </a:extLst>
          </p:cNvPr>
          <p:cNvSpPr/>
          <p:nvPr/>
        </p:nvSpPr>
        <p:spPr>
          <a:xfrm>
            <a:off x="5398238" y="6676232"/>
            <a:ext cx="27405" cy="274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98DA3C8-2339-046E-B31A-08F146698FD4}"/>
              </a:ext>
            </a:extLst>
          </p:cNvPr>
          <p:cNvSpPr/>
          <p:nvPr/>
        </p:nvSpPr>
        <p:spPr>
          <a:xfrm>
            <a:off x="5398238" y="6754813"/>
            <a:ext cx="27405" cy="274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FBF87E88-5BE7-EDDA-91FA-0AD68CAA20EC}"/>
              </a:ext>
            </a:extLst>
          </p:cNvPr>
          <p:cNvSpPr/>
          <p:nvPr/>
        </p:nvSpPr>
        <p:spPr>
          <a:xfrm>
            <a:off x="5976314" y="6754813"/>
            <a:ext cx="27405" cy="274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0B64D08A-8B01-8A31-EE02-6446D6B62C98}"/>
              </a:ext>
            </a:extLst>
          </p:cNvPr>
          <p:cNvSpPr/>
          <p:nvPr/>
        </p:nvSpPr>
        <p:spPr>
          <a:xfrm>
            <a:off x="5976314" y="6833394"/>
            <a:ext cx="27405" cy="274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950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F1B8498-EE59-9B8B-8894-23E227DB4DF8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7764780" cy="1005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2390">
                  <a:extLst>
                    <a:ext uri="{9D8B030D-6E8A-4147-A177-3AD203B41FA5}">
                      <a16:colId xmlns:a16="http://schemas.microsoft.com/office/drawing/2014/main" val="2968725123"/>
                    </a:ext>
                  </a:extLst>
                </a:gridCol>
                <a:gridCol w="3882390">
                  <a:extLst>
                    <a:ext uri="{9D8B030D-6E8A-4147-A177-3AD203B41FA5}">
                      <a16:colId xmlns:a16="http://schemas.microsoft.com/office/drawing/2014/main" val="1775451119"/>
                    </a:ext>
                  </a:extLst>
                </a:gridCol>
              </a:tblGrid>
              <a:tr h="5029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81931158"/>
                  </a:ext>
                </a:extLst>
              </a:tr>
              <a:tr h="5029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26150733"/>
                  </a:ext>
                </a:extLst>
              </a:tr>
            </a:tbl>
          </a:graphicData>
        </a:graphic>
      </p:graphicFrame>
      <p:sp>
        <p:nvSpPr>
          <p:cNvPr id="97" name="Rectangle 96">
            <a:extLst>
              <a:ext uri="{FF2B5EF4-FFF2-40B4-BE49-F238E27FC236}">
                <a16:creationId xmlns:a16="http://schemas.microsoft.com/office/drawing/2014/main" id="{E9E33702-4D31-9605-4909-B600B5364580}"/>
              </a:ext>
            </a:extLst>
          </p:cNvPr>
          <p:cNvSpPr/>
          <p:nvPr/>
        </p:nvSpPr>
        <p:spPr>
          <a:xfrm>
            <a:off x="403141" y="2357659"/>
            <a:ext cx="1238098" cy="43143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07F7362-0567-A434-A28D-8E73A38EE72A}"/>
              </a:ext>
            </a:extLst>
          </p:cNvPr>
          <p:cNvGrpSpPr/>
          <p:nvPr/>
        </p:nvGrpSpPr>
        <p:grpSpPr>
          <a:xfrm rot="5400000">
            <a:off x="-42179" y="1213716"/>
            <a:ext cx="1371600" cy="182880"/>
            <a:chOff x="583257" y="1449978"/>
            <a:chExt cx="1371600" cy="18288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F2DE7CE-727F-B032-ED1F-A0D8AABD8E81}"/>
                </a:ext>
              </a:extLst>
            </p:cNvPr>
            <p:cNvCxnSpPr/>
            <p:nvPr/>
          </p:nvCxnSpPr>
          <p:spPr>
            <a:xfrm>
              <a:off x="583257" y="1541418"/>
              <a:ext cx="1371600" cy="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A650D24-2AD9-17DC-6297-DF556CEB565A}"/>
                </a:ext>
              </a:extLst>
            </p:cNvPr>
            <p:cNvSpPr/>
            <p:nvPr/>
          </p:nvSpPr>
          <p:spPr>
            <a:xfrm>
              <a:off x="1177617" y="1449978"/>
              <a:ext cx="182880" cy="1828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BBD2EB9-160F-6907-1A2C-C9736AA9A0CD}"/>
              </a:ext>
            </a:extLst>
          </p:cNvPr>
          <p:cNvGrpSpPr/>
          <p:nvPr/>
        </p:nvGrpSpPr>
        <p:grpSpPr>
          <a:xfrm rot="5400000">
            <a:off x="208017" y="1213716"/>
            <a:ext cx="1371600" cy="182880"/>
            <a:chOff x="583257" y="1449978"/>
            <a:chExt cx="1371600" cy="182880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0C84BA2-2ADF-DFA2-89DB-4EB2278BE4F4}"/>
                </a:ext>
              </a:extLst>
            </p:cNvPr>
            <p:cNvCxnSpPr/>
            <p:nvPr/>
          </p:nvCxnSpPr>
          <p:spPr>
            <a:xfrm>
              <a:off x="583257" y="1541418"/>
              <a:ext cx="1371600" cy="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E7FE1DB2-4045-BB9E-D39E-B62EF4E00B3B}"/>
                </a:ext>
              </a:extLst>
            </p:cNvPr>
            <p:cNvSpPr/>
            <p:nvPr/>
          </p:nvSpPr>
          <p:spPr>
            <a:xfrm>
              <a:off x="1177617" y="1449978"/>
              <a:ext cx="182880" cy="1828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48B164B-BF19-92DE-2E06-E13F1874FFBF}"/>
              </a:ext>
            </a:extLst>
          </p:cNvPr>
          <p:cNvGrpSpPr/>
          <p:nvPr/>
        </p:nvGrpSpPr>
        <p:grpSpPr>
          <a:xfrm rot="5400000">
            <a:off x="482893" y="1213716"/>
            <a:ext cx="1371600" cy="182880"/>
            <a:chOff x="583257" y="1449978"/>
            <a:chExt cx="1371600" cy="182880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2151CC6-0823-3865-A165-C250DE7E26C9}"/>
                </a:ext>
              </a:extLst>
            </p:cNvPr>
            <p:cNvCxnSpPr/>
            <p:nvPr/>
          </p:nvCxnSpPr>
          <p:spPr>
            <a:xfrm>
              <a:off x="583257" y="1541418"/>
              <a:ext cx="1371600" cy="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0A8675C-F884-6428-CF9F-BE2132FC9A69}"/>
                </a:ext>
              </a:extLst>
            </p:cNvPr>
            <p:cNvSpPr/>
            <p:nvPr/>
          </p:nvSpPr>
          <p:spPr>
            <a:xfrm>
              <a:off x="1177617" y="1449978"/>
              <a:ext cx="182880" cy="1828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0B93EF1-D494-27BB-3524-1C673ABD6D6C}"/>
              </a:ext>
            </a:extLst>
          </p:cNvPr>
          <p:cNvGrpSpPr/>
          <p:nvPr/>
        </p:nvGrpSpPr>
        <p:grpSpPr>
          <a:xfrm rot="5400000">
            <a:off x="769613" y="1213716"/>
            <a:ext cx="1371600" cy="182880"/>
            <a:chOff x="583257" y="1449978"/>
            <a:chExt cx="1371600" cy="182880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AD7E86C-F353-DA45-2ACA-4592E5FBE9DF}"/>
                </a:ext>
              </a:extLst>
            </p:cNvPr>
            <p:cNvCxnSpPr/>
            <p:nvPr/>
          </p:nvCxnSpPr>
          <p:spPr>
            <a:xfrm>
              <a:off x="583257" y="1541418"/>
              <a:ext cx="1371600" cy="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3B5E7FF4-655D-C1B3-A895-3726337BC622}"/>
                </a:ext>
              </a:extLst>
            </p:cNvPr>
            <p:cNvSpPr/>
            <p:nvPr/>
          </p:nvSpPr>
          <p:spPr>
            <a:xfrm>
              <a:off x="1177617" y="1449978"/>
              <a:ext cx="182880" cy="1828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6012D39-E56A-D738-E9F5-F1729095D974}"/>
              </a:ext>
            </a:extLst>
          </p:cNvPr>
          <p:cNvGrpSpPr/>
          <p:nvPr/>
        </p:nvGrpSpPr>
        <p:grpSpPr>
          <a:xfrm rot="5400000">
            <a:off x="1748627" y="1213716"/>
            <a:ext cx="1371600" cy="182880"/>
            <a:chOff x="583257" y="1449978"/>
            <a:chExt cx="1371600" cy="182880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B78EE51-BB73-40D6-4B54-5D8127CFE803}"/>
                </a:ext>
              </a:extLst>
            </p:cNvPr>
            <p:cNvCxnSpPr/>
            <p:nvPr/>
          </p:nvCxnSpPr>
          <p:spPr>
            <a:xfrm>
              <a:off x="583257" y="1541418"/>
              <a:ext cx="1371600" cy="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FAF5CDD2-F9E5-2873-D7C4-C3879C6E54FF}"/>
                </a:ext>
              </a:extLst>
            </p:cNvPr>
            <p:cNvSpPr/>
            <p:nvPr/>
          </p:nvSpPr>
          <p:spPr>
            <a:xfrm>
              <a:off x="1177617" y="1449978"/>
              <a:ext cx="182880" cy="1828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40CF69A-D0C9-F10A-D06B-D372AE720DD8}"/>
              </a:ext>
            </a:extLst>
          </p:cNvPr>
          <p:cNvGrpSpPr/>
          <p:nvPr/>
        </p:nvGrpSpPr>
        <p:grpSpPr>
          <a:xfrm rot="5400000">
            <a:off x="2032302" y="1213716"/>
            <a:ext cx="1371600" cy="182880"/>
            <a:chOff x="583257" y="1449978"/>
            <a:chExt cx="1371600" cy="182880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EBDE5AD-571D-8C44-DE82-8B526159E143}"/>
                </a:ext>
              </a:extLst>
            </p:cNvPr>
            <p:cNvCxnSpPr/>
            <p:nvPr/>
          </p:nvCxnSpPr>
          <p:spPr>
            <a:xfrm>
              <a:off x="583257" y="1541418"/>
              <a:ext cx="1371600" cy="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FBA4729A-279B-2959-2E5A-2DFD63157B66}"/>
                </a:ext>
              </a:extLst>
            </p:cNvPr>
            <p:cNvSpPr/>
            <p:nvPr/>
          </p:nvSpPr>
          <p:spPr>
            <a:xfrm>
              <a:off x="1177617" y="1449978"/>
              <a:ext cx="182880" cy="1828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66022E7-5E42-5E4B-A5D8-11556AD6BD68}"/>
              </a:ext>
            </a:extLst>
          </p:cNvPr>
          <p:cNvGrpSpPr/>
          <p:nvPr/>
        </p:nvGrpSpPr>
        <p:grpSpPr>
          <a:xfrm rot="5400000">
            <a:off x="2302577" y="1213716"/>
            <a:ext cx="1371600" cy="182880"/>
            <a:chOff x="583257" y="1449978"/>
            <a:chExt cx="1371600" cy="182880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CAEE5E79-D9BD-BF75-D083-F21852D38BA2}"/>
                </a:ext>
              </a:extLst>
            </p:cNvPr>
            <p:cNvCxnSpPr/>
            <p:nvPr/>
          </p:nvCxnSpPr>
          <p:spPr>
            <a:xfrm>
              <a:off x="583257" y="1541418"/>
              <a:ext cx="1371600" cy="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ED471710-E05C-D933-BE13-8F5E701D111A}"/>
                </a:ext>
              </a:extLst>
            </p:cNvPr>
            <p:cNvSpPr/>
            <p:nvPr/>
          </p:nvSpPr>
          <p:spPr>
            <a:xfrm>
              <a:off x="1177617" y="1449978"/>
              <a:ext cx="182880" cy="1828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F8DBA54-7AA1-127C-0200-CD3AF73EBBB5}"/>
              </a:ext>
            </a:extLst>
          </p:cNvPr>
          <p:cNvGrpSpPr/>
          <p:nvPr/>
        </p:nvGrpSpPr>
        <p:grpSpPr>
          <a:xfrm rot="5400000">
            <a:off x="2565746" y="1213716"/>
            <a:ext cx="1371600" cy="182880"/>
            <a:chOff x="583257" y="1449978"/>
            <a:chExt cx="1371600" cy="182880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38B4A0B-E69A-096C-C663-6DD829DE155A}"/>
                </a:ext>
              </a:extLst>
            </p:cNvPr>
            <p:cNvCxnSpPr/>
            <p:nvPr/>
          </p:nvCxnSpPr>
          <p:spPr>
            <a:xfrm>
              <a:off x="583257" y="1541418"/>
              <a:ext cx="1371600" cy="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A04C87D5-C235-CA4D-BE03-57A0C8990E37}"/>
                </a:ext>
              </a:extLst>
            </p:cNvPr>
            <p:cNvSpPr/>
            <p:nvPr/>
          </p:nvSpPr>
          <p:spPr>
            <a:xfrm>
              <a:off x="1177617" y="1449978"/>
              <a:ext cx="182880" cy="1828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61D009C-65AB-6524-5D9B-1778AE4CF630}"/>
              </a:ext>
            </a:extLst>
          </p:cNvPr>
          <p:cNvGrpSpPr/>
          <p:nvPr/>
        </p:nvGrpSpPr>
        <p:grpSpPr>
          <a:xfrm rot="5400000">
            <a:off x="1257904" y="1025036"/>
            <a:ext cx="1371600" cy="182880"/>
            <a:chOff x="583257" y="1449978"/>
            <a:chExt cx="1371600" cy="182880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60C8AEE7-9C9A-75F1-15C4-8264D788A8B3}"/>
                </a:ext>
              </a:extLst>
            </p:cNvPr>
            <p:cNvCxnSpPr/>
            <p:nvPr/>
          </p:nvCxnSpPr>
          <p:spPr>
            <a:xfrm>
              <a:off x="583257" y="1541418"/>
              <a:ext cx="1371600" cy="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D3107168-4EF0-ED60-0880-01799C4BADE8}"/>
                </a:ext>
              </a:extLst>
            </p:cNvPr>
            <p:cNvSpPr/>
            <p:nvPr/>
          </p:nvSpPr>
          <p:spPr>
            <a:xfrm>
              <a:off x="1177617" y="1449978"/>
              <a:ext cx="182880" cy="1828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2DC5FD8-4D25-DF88-2D84-E87E5730F1DD}"/>
              </a:ext>
            </a:extLst>
          </p:cNvPr>
          <p:cNvCxnSpPr>
            <a:cxnSpLocks/>
          </p:cNvCxnSpPr>
          <p:nvPr/>
        </p:nvCxnSpPr>
        <p:spPr>
          <a:xfrm flipH="1">
            <a:off x="457200" y="780944"/>
            <a:ext cx="3295650" cy="0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3F9374D-834A-F009-A504-3AD14E582D20}"/>
              </a:ext>
            </a:extLst>
          </p:cNvPr>
          <p:cNvCxnSpPr>
            <a:cxnSpLocks/>
          </p:cNvCxnSpPr>
          <p:nvPr/>
        </p:nvCxnSpPr>
        <p:spPr>
          <a:xfrm flipH="1">
            <a:off x="501650" y="1615636"/>
            <a:ext cx="2895600" cy="0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7FF354C0-48D1-6F0B-6105-7CD07B5946F8}"/>
              </a:ext>
            </a:extLst>
          </p:cNvPr>
          <p:cNvCxnSpPr>
            <a:cxnSpLocks/>
          </p:cNvCxnSpPr>
          <p:nvPr/>
        </p:nvCxnSpPr>
        <p:spPr>
          <a:xfrm>
            <a:off x="3638550" y="662601"/>
            <a:ext cx="0" cy="2029799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782226F-12DE-99F6-9CA5-1C08F2B542FA}"/>
              </a:ext>
            </a:extLst>
          </p:cNvPr>
          <p:cNvCxnSpPr>
            <a:cxnSpLocks/>
          </p:cNvCxnSpPr>
          <p:nvPr/>
        </p:nvCxnSpPr>
        <p:spPr>
          <a:xfrm flipH="1">
            <a:off x="1729538" y="2568782"/>
            <a:ext cx="1977127" cy="0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>
            <a:extLst>
              <a:ext uri="{FF2B5EF4-FFF2-40B4-BE49-F238E27FC236}">
                <a16:creationId xmlns:a16="http://schemas.microsoft.com/office/drawing/2014/main" id="{82BBF786-C8F9-48CA-B4BE-7FE3942BB322}"/>
              </a:ext>
            </a:extLst>
          </p:cNvPr>
          <p:cNvSpPr/>
          <p:nvPr/>
        </p:nvSpPr>
        <p:spPr>
          <a:xfrm>
            <a:off x="1589777" y="2209996"/>
            <a:ext cx="722376" cy="722376"/>
          </a:xfrm>
          <a:prstGeom prst="ellipse">
            <a:avLst/>
          </a:prstGeom>
          <a:solidFill>
            <a:srgbClr val="D0CECE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b">
            <a:noAutofit/>
          </a:bodyPr>
          <a:lstStyle/>
          <a:p>
            <a:pPr algn="ctr"/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4A606BA-0695-7C4D-D5B8-72A0F73C119B}"/>
              </a:ext>
            </a:extLst>
          </p:cNvPr>
          <p:cNvCxnSpPr>
            <a:cxnSpLocks/>
          </p:cNvCxnSpPr>
          <p:nvPr/>
        </p:nvCxnSpPr>
        <p:spPr>
          <a:xfrm>
            <a:off x="1943704" y="1305156"/>
            <a:ext cx="0" cy="2123844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0885E0A8-2FF6-D5FD-B649-FD1796DAB452}"/>
              </a:ext>
            </a:extLst>
          </p:cNvPr>
          <p:cNvSpPr txBox="1"/>
          <p:nvPr/>
        </p:nvSpPr>
        <p:spPr>
          <a:xfrm>
            <a:off x="1573601" y="2571171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+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49AFED0-BCFD-1C2A-3FE9-678785E4C232}"/>
              </a:ext>
            </a:extLst>
          </p:cNvPr>
          <p:cNvSpPr txBox="1"/>
          <p:nvPr/>
        </p:nvSpPr>
        <p:spPr>
          <a:xfrm>
            <a:off x="501650" y="1967878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E602E6A-2034-3B81-19B6-1B79504B9191}"/>
              </a:ext>
            </a:extLst>
          </p:cNvPr>
          <p:cNvSpPr txBox="1"/>
          <p:nvPr/>
        </p:nvSpPr>
        <p:spPr>
          <a:xfrm>
            <a:off x="493498" y="286600"/>
            <a:ext cx="308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2099BFD3-E94D-77AD-5559-D49D7ED15085}"/>
              </a:ext>
            </a:extLst>
          </p:cNvPr>
          <p:cNvSpPr txBox="1"/>
          <p:nvPr/>
        </p:nvSpPr>
        <p:spPr>
          <a:xfrm>
            <a:off x="759389" y="1967878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BF2EE71E-FAB2-9B16-C1EA-8181C7B9809A}"/>
              </a:ext>
            </a:extLst>
          </p:cNvPr>
          <p:cNvSpPr txBox="1"/>
          <p:nvPr/>
        </p:nvSpPr>
        <p:spPr>
          <a:xfrm>
            <a:off x="751237" y="286600"/>
            <a:ext cx="308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0BF1AE6-37C4-396B-BAB1-915A656EE7ED}"/>
              </a:ext>
            </a:extLst>
          </p:cNvPr>
          <p:cNvSpPr txBox="1"/>
          <p:nvPr/>
        </p:nvSpPr>
        <p:spPr>
          <a:xfrm>
            <a:off x="1025855" y="1967878"/>
            <a:ext cx="293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57FBEA8C-0DC4-4ACD-CF60-7796A9192BA8}"/>
              </a:ext>
            </a:extLst>
          </p:cNvPr>
          <p:cNvSpPr txBox="1"/>
          <p:nvPr/>
        </p:nvSpPr>
        <p:spPr>
          <a:xfrm>
            <a:off x="1017703" y="286600"/>
            <a:ext cx="308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3423E6C9-C353-9B36-1B32-08198D7A54F6}"/>
              </a:ext>
            </a:extLst>
          </p:cNvPr>
          <p:cNvSpPr txBox="1"/>
          <p:nvPr/>
        </p:nvSpPr>
        <p:spPr>
          <a:xfrm>
            <a:off x="1311488" y="195734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2E2F47D0-2D83-2CE0-6E67-6F0371A82593}"/>
              </a:ext>
            </a:extLst>
          </p:cNvPr>
          <p:cNvSpPr txBox="1"/>
          <p:nvPr/>
        </p:nvSpPr>
        <p:spPr>
          <a:xfrm>
            <a:off x="1303336" y="276062"/>
            <a:ext cx="308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0569BEE-0665-5222-E193-228F5FE2BC9B}"/>
              </a:ext>
            </a:extLst>
          </p:cNvPr>
          <p:cNvSpPr txBox="1"/>
          <p:nvPr/>
        </p:nvSpPr>
        <p:spPr>
          <a:xfrm>
            <a:off x="2291228" y="195734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64FE9B8D-58E7-2751-3DA5-472CA670159A}"/>
              </a:ext>
            </a:extLst>
          </p:cNvPr>
          <p:cNvSpPr txBox="1"/>
          <p:nvPr/>
        </p:nvSpPr>
        <p:spPr>
          <a:xfrm>
            <a:off x="2283076" y="276062"/>
            <a:ext cx="308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AF06D5F9-87C8-F3ED-88A2-0835F3D62F6D}"/>
              </a:ext>
            </a:extLst>
          </p:cNvPr>
          <p:cNvSpPr txBox="1"/>
          <p:nvPr/>
        </p:nvSpPr>
        <p:spPr>
          <a:xfrm>
            <a:off x="2578823" y="195734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D989E2E7-A683-EB4E-6BC1-5A0271C01FAA}"/>
              </a:ext>
            </a:extLst>
          </p:cNvPr>
          <p:cNvSpPr txBox="1"/>
          <p:nvPr/>
        </p:nvSpPr>
        <p:spPr>
          <a:xfrm>
            <a:off x="2570671" y="276062"/>
            <a:ext cx="308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F8CF806F-A689-F1D8-94B5-BD712421F134}"/>
              </a:ext>
            </a:extLst>
          </p:cNvPr>
          <p:cNvSpPr txBox="1"/>
          <p:nvPr/>
        </p:nvSpPr>
        <p:spPr>
          <a:xfrm>
            <a:off x="2854702" y="1957340"/>
            <a:ext cx="293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93A6B7A-36CC-6AA8-C7A2-77857A480618}"/>
              </a:ext>
            </a:extLst>
          </p:cNvPr>
          <p:cNvSpPr txBox="1"/>
          <p:nvPr/>
        </p:nvSpPr>
        <p:spPr>
          <a:xfrm>
            <a:off x="2846550" y="276062"/>
            <a:ext cx="308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7DA3E4-E942-9B6A-7DCD-94658FEB477D}"/>
              </a:ext>
            </a:extLst>
          </p:cNvPr>
          <p:cNvSpPr txBox="1"/>
          <p:nvPr/>
        </p:nvSpPr>
        <p:spPr>
          <a:xfrm>
            <a:off x="3110247" y="1967878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87409883-8EFE-DF93-E048-2E20A8AD6F40}"/>
              </a:ext>
            </a:extLst>
          </p:cNvPr>
          <p:cNvSpPr txBox="1"/>
          <p:nvPr/>
        </p:nvSpPr>
        <p:spPr>
          <a:xfrm>
            <a:off x="3102095" y="286600"/>
            <a:ext cx="308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02B1540B-3364-A137-F5B5-2BB531B6D765}"/>
              </a:ext>
            </a:extLst>
          </p:cNvPr>
          <p:cNvSpPr txBox="1"/>
          <p:nvPr/>
        </p:nvSpPr>
        <p:spPr>
          <a:xfrm>
            <a:off x="1805293" y="101934"/>
            <a:ext cx="308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</a:p>
        </p:txBody>
      </p: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33A6DD0F-20C8-A144-9ED7-DCFFD3A4FB22}"/>
              </a:ext>
            </a:extLst>
          </p:cNvPr>
          <p:cNvCxnSpPr>
            <a:cxnSpLocks/>
          </p:cNvCxnSpPr>
          <p:nvPr/>
        </p:nvCxnSpPr>
        <p:spPr>
          <a:xfrm>
            <a:off x="653146" y="2587832"/>
            <a:ext cx="720352" cy="0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>
            <a:extLst>
              <a:ext uri="{FF2B5EF4-FFF2-40B4-BE49-F238E27FC236}">
                <a16:creationId xmlns:a16="http://schemas.microsoft.com/office/drawing/2014/main" id="{2E616FA7-2F0B-0B89-881C-FBB6A00889BC}"/>
              </a:ext>
            </a:extLst>
          </p:cNvPr>
          <p:cNvSpPr/>
          <p:nvPr/>
        </p:nvSpPr>
        <p:spPr>
          <a:xfrm>
            <a:off x="403141" y="7397397"/>
            <a:ext cx="1238098" cy="43143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52D2ECA8-6FA2-B159-5A7B-4A4E23C9E81C}"/>
              </a:ext>
            </a:extLst>
          </p:cNvPr>
          <p:cNvGrpSpPr/>
          <p:nvPr/>
        </p:nvGrpSpPr>
        <p:grpSpPr>
          <a:xfrm rot="5400000">
            <a:off x="-42179" y="6253454"/>
            <a:ext cx="1371600" cy="182880"/>
            <a:chOff x="583257" y="1449978"/>
            <a:chExt cx="1371600" cy="182880"/>
          </a:xfrm>
        </p:grpSpPr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57898539-00D1-C478-E508-E3566CC182E1}"/>
                </a:ext>
              </a:extLst>
            </p:cNvPr>
            <p:cNvCxnSpPr/>
            <p:nvPr/>
          </p:nvCxnSpPr>
          <p:spPr>
            <a:xfrm>
              <a:off x="583257" y="1541418"/>
              <a:ext cx="1371600" cy="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2DDA4F30-E8C3-C257-F415-17051A81829A}"/>
                </a:ext>
              </a:extLst>
            </p:cNvPr>
            <p:cNvSpPr/>
            <p:nvPr/>
          </p:nvSpPr>
          <p:spPr>
            <a:xfrm>
              <a:off x="1177617" y="1449978"/>
              <a:ext cx="182880" cy="1828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CBE5C329-7A0A-2D09-33AD-8B67AC22D625}"/>
              </a:ext>
            </a:extLst>
          </p:cNvPr>
          <p:cNvGrpSpPr/>
          <p:nvPr/>
        </p:nvGrpSpPr>
        <p:grpSpPr>
          <a:xfrm rot="5400000">
            <a:off x="208017" y="6253454"/>
            <a:ext cx="1371600" cy="182880"/>
            <a:chOff x="583257" y="1449978"/>
            <a:chExt cx="1371600" cy="182880"/>
          </a:xfrm>
        </p:grpSpPr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8DB772AE-14D3-4B68-5D0E-C38F8DCF89CF}"/>
                </a:ext>
              </a:extLst>
            </p:cNvPr>
            <p:cNvCxnSpPr/>
            <p:nvPr/>
          </p:nvCxnSpPr>
          <p:spPr>
            <a:xfrm>
              <a:off x="583257" y="1541418"/>
              <a:ext cx="1371600" cy="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6DB55B97-7D9B-6A42-3B81-30089376632A}"/>
                </a:ext>
              </a:extLst>
            </p:cNvPr>
            <p:cNvSpPr/>
            <p:nvPr/>
          </p:nvSpPr>
          <p:spPr>
            <a:xfrm>
              <a:off x="1177617" y="1449978"/>
              <a:ext cx="182880" cy="1828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3388743A-EB5E-EEED-94C0-E13E95589A33}"/>
              </a:ext>
            </a:extLst>
          </p:cNvPr>
          <p:cNvGrpSpPr/>
          <p:nvPr/>
        </p:nvGrpSpPr>
        <p:grpSpPr>
          <a:xfrm rot="5400000">
            <a:off x="482893" y="6253454"/>
            <a:ext cx="1371600" cy="182880"/>
            <a:chOff x="583257" y="1449978"/>
            <a:chExt cx="1371600" cy="182880"/>
          </a:xfrm>
        </p:grpSpPr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BDBCAD88-A4BD-2324-3BE1-23B6F4D49042}"/>
                </a:ext>
              </a:extLst>
            </p:cNvPr>
            <p:cNvCxnSpPr/>
            <p:nvPr/>
          </p:nvCxnSpPr>
          <p:spPr>
            <a:xfrm>
              <a:off x="583257" y="1541418"/>
              <a:ext cx="1371600" cy="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CADD7F57-7184-FEDE-1E75-58A754015ED5}"/>
                </a:ext>
              </a:extLst>
            </p:cNvPr>
            <p:cNvSpPr/>
            <p:nvPr/>
          </p:nvSpPr>
          <p:spPr>
            <a:xfrm>
              <a:off x="1177617" y="1449978"/>
              <a:ext cx="182880" cy="1828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C9FB77CF-A45D-AC6C-C283-7E637B78BE3D}"/>
              </a:ext>
            </a:extLst>
          </p:cNvPr>
          <p:cNvGrpSpPr/>
          <p:nvPr/>
        </p:nvGrpSpPr>
        <p:grpSpPr>
          <a:xfrm rot="5400000">
            <a:off x="769613" y="6253454"/>
            <a:ext cx="1371600" cy="182880"/>
            <a:chOff x="583257" y="1449978"/>
            <a:chExt cx="1371600" cy="182880"/>
          </a:xfrm>
        </p:grpSpPr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F0DA3C52-F6A8-CFD3-EA66-EEDF1AA9A74E}"/>
                </a:ext>
              </a:extLst>
            </p:cNvPr>
            <p:cNvCxnSpPr/>
            <p:nvPr/>
          </p:nvCxnSpPr>
          <p:spPr>
            <a:xfrm>
              <a:off x="583257" y="1541418"/>
              <a:ext cx="1371600" cy="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3CFA4B0D-0F2D-3658-B0CF-54A970C7A7BA}"/>
                </a:ext>
              </a:extLst>
            </p:cNvPr>
            <p:cNvSpPr/>
            <p:nvPr/>
          </p:nvSpPr>
          <p:spPr>
            <a:xfrm>
              <a:off x="1177617" y="1449978"/>
              <a:ext cx="182880" cy="1828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7F33A681-DBCB-6C96-29F5-2FA46AF97509}"/>
              </a:ext>
            </a:extLst>
          </p:cNvPr>
          <p:cNvGrpSpPr/>
          <p:nvPr/>
        </p:nvGrpSpPr>
        <p:grpSpPr>
          <a:xfrm rot="5400000">
            <a:off x="1748627" y="6253454"/>
            <a:ext cx="1371600" cy="182880"/>
            <a:chOff x="583257" y="1449978"/>
            <a:chExt cx="1371600" cy="182880"/>
          </a:xfrm>
        </p:grpSpPr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3269275E-5112-5EF5-FE08-36D2A4B0ABA8}"/>
                </a:ext>
              </a:extLst>
            </p:cNvPr>
            <p:cNvCxnSpPr/>
            <p:nvPr/>
          </p:nvCxnSpPr>
          <p:spPr>
            <a:xfrm>
              <a:off x="583257" y="1541418"/>
              <a:ext cx="1371600" cy="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10AF3A24-676D-FEA7-690B-C18C32E233A7}"/>
                </a:ext>
              </a:extLst>
            </p:cNvPr>
            <p:cNvSpPr/>
            <p:nvPr/>
          </p:nvSpPr>
          <p:spPr>
            <a:xfrm>
              <a:off x="1177617" y="1449978"/>
              <a:ext cx="182880" cy="1828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4AA55D15-DD66-147F-B1AE-2E69E112DE54}"/>
              </a:ext>
            </a:extLst>
          </p:cNvPr>
          <p:cNvGrpSpPr/>
          <p:nvPr/>
        </p:nvGrpSpPr>
        <p:grpSpPr>
          <a:xfrm rot="5400000">
            <a:off x="2032302" y="6253454"/>
            <a:ext cx="1371600" cy="182880"/>
            <a:chOff x="583257" y="1449978"/>
            <a:chExt cx="1371600" cy="182880"/>
          </a:xfrm>
        </p:grpSpPr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A161E44D-594E-35E1-A70C-D0034F81A31D}"/>
                </a:ext>
              </a:extLst>
            </p:cNvPr>
            <p:cNvCxnSpPr/>
            <p:nvPr/>
          </p:nvCxnSpPr>
          <p:spPr>
            <a:xfrm>
              <a:off x="583257" y="1541418"/>
              <a:ext cx="1371600" cy="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7B3B3D3A-DD14-9FF0-96FB-419129AD54B5}"/>
                </a:ext>
              </a:extLst>
            </p:cNvPr>
            <p:cNvSpPr/>
            <p:nvPr/>
          </p:nvSpPr>
          <p:spPr>
            <a:xfrm>
              <a:off x="1177617" y="1449978"/>
              <a:ext cx="182880" cy="1828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384369EE-2A98-C487-889D-5FEFB5680180}"/>
              </a:ext>
            </a:extLst>
          </p:cNvPr>
          <p:cNvGrpSpPr/>
          <p:nvPr/>
        </p:nvGrpSpPr>
        <p:grpSpPr>
          <a:xfrm rot="5400000">
            <a:off x="2302577" y="6253454"/>
            <a:ext cx="1371600" cy="182880"/>
            <a:chOff x="583257" y="1449978"/>
            <a:chExt cx="1371600" cy="182880"/>
          </a:xfrm>
        </p:grpSpPr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015025EB-024A-D72C-328D-354FDAE529C8}"/>
                </a:ext>
              </a:extLst>
            </p:cNvPr>
            <p:cNvCxnSpPr/>
            <p:nvPr/>
          </p:nvCxnSpPr>
          <p:spPr>
            <a:xfrm>
              <a:off x="583257" y="1541418"/>
              <a:ext cx="1371600" cy="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1E4E2ECF-A370-21ED-253C-6127C5C7EF80}"/>
                </a:ext>
              </a:extLst>
            </p:cNvPr>
            <p:cNvSpPr/>
            <p:nvPr/>
          </p:nvSpPr>
          <p:spPr>
            <a:xfrm>
              <a:off x="1177617" y="1449978"/>
              <a:ext cx="182880" cy="1828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A4EC909A-26E8-6DBD-DBE1-A9C430DE44C5}"/>
              </a:ext>
            </a:extLst>
          </p:cNvPr>
          <p:cNvGrpSpPr/>
          <p:nvPr/>
        </p:nvGrpSpPr>
        <p:grpSpPr>
          <a:xfrm rot="5400000">
            <a:off x="2565746" y="6253454"/>
            <a:ext cx="1371600" cy="182880"/>
            <a:chOff x="583257" y="1449978"/>
            <a:chExt cx="1371600" cy="182880"/>
          </a:xfrm>
        </p:grpSpPr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79C06DE9-D02D-6F9D-49D8-29687DB8B92A}"/>
                </a:ext>
              </a:extLst>
            </p:cNvPr>
            <p:cNvCxnSpPr/>
            <p:nvPr/>
          </p:nvCxnSpPr>
          <p:spPr>
            <a:xfrm>
              <a:off x="583257" y="1541418"/>
              <a:ext cx="1371600" cy="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22427BE1-1C10-877F-5948-DC61C55883BE}"/>
                </a:ext>
              </a:extLst>
            </p:cNvPr>
            <p:cNvSpPr/>
            <p:nvPr/>
          </p:nvSpPr>
          <p:spPr>
            <a:xfrm>
              <a:off x="1177617" y="1449978"/>
              <a:ext cx="182880" cy="1828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84F9ADBB-C1B9-A676-D9E3-0D96BE84A098}"/>
              </a:ext>
            </a:extLst>
          </p:cNvPr>
          <p:cNvGrpSpPr/>
          <p:nvPr/>
        </p:nvGrpSpPr>
        <p:grpSpPr>
          <a:xfrm rot="5400000">
            <a:off x="1257904" y="6064774"/>
            <a:ext cx="1371600" cy="182880"/>
            <a:chOff x="583257" y="1449978"/>
            <a:chExt cx="1371600" cy="182880"/>
          </a:xfrm>
        </p:grpSpPr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7BD7C4BE-8D21-F84F-4DC2-ED1DC4C0BD8E}"/>
                </a:ext>
              </a:extLst>
            </p:cNvPr>
            <p:cNvCxnSpPr/>
            <p:nvPr/>
          </p:nvCxnSpPr>
          <p:spPr>
            <a:xfrm>
              <a:off x="583257" y="1541418"/>
              <a:ext cx="1371600" cy="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147166C7-B009-5D8F-8BCA-C5FC63C1239C}"/>
                </a:ext>
              </a:extLst>
            </p:cNvPr>
            <p:cNvSpPr/>
            <p:nvPr/>
          </p:nvSpPr>
          <p:spPr>
            <a:xfrm>
              <a:off x="1177617" y="1449978"/>
              <a:ext cx="182880" cy="1828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0C9F41E3-4CA0-D48F-2910-B53407C0019B}"/>
              </a:ext>
            </a:extLst>
          </p:cNvPr>
          <p:cNvCxnSpPr>
            <a:cxnSpLocks/>
          </p:cNvCxnSpPr>
          <p:nvPr/>
        </p:nvCxnSpPr>
        <p:spPr>
          <a:xfrm flipH="1">
            <a:off x="457200" y="5820682"/>
            <a:ext cx="3295650" cy="0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A611BBD4-1E91-7B8A-B47A-7DA55EA33C4F}"/>
              </a:ext>
            </a:extLst>
          </p:cNvPr>
          <p:cNvCxnSpPr>
            <a:cxnSpLocks/>
          </p:cNvCxnSpPr>
          <p:nvPr/>
        </p:nvCxnSpPr>
        <p:spPr>
          <a:xfrm flipH="1">
            <a:off x="501650" y="6655374"/>
            <a:ext cx="2895600" cy="0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55056DB3-C45A-5144-E259-26468AD39C88}"/>
              </a:ext>
            </a:extLst>
          </p:cNvPr>
          <p:cNvCxnSpPr>
            <a:cxnSpLocks/>
          </p:cNvCxnSpPr>
          <p:nvPr/>
        </p:nvCxnSpPr>
        <p:spPr>
          <a:xfrm>
            <a:off x="3638550" y="5702339"/>
            <a:ext cx="0" cy="2029799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C5AA8F94-5DA3-8DBA-B7A1-BBA8C7927420}"/>
              </a:ext>
            </a:extLst>
          </p:cNvPr>
          <p:cNvCxnSpPr>
            <a:cxnSpLocks/>
          </p:cNvCxnSpPr>
          <p:nvPr/>
        </p:nvCxnSpPr>
        <p:spPr>
          <a:xfrm flipH="1">
            <a:off x="1729538" y="7608520"/>
            <a:ext cx="1977127" cy="0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Oval 133">
            <a:extLst>
              <a:ext uri="{FF2B5EF4-FFF2-40B4-BE49-F238E27FC236}">
                <a16:creationId xmlns:a16="http://schemas.microsoft.com/office/drawing/2014/main" id="{3FD8C1EC-3D8B-017F-78F0-E5E8D7C89796}"/>
              </a:ext>
            </a:extLst>
          </p:cNvPr>
          <p:cNvSpPr/>
          <p:nvPr/>
        </p:nvSpPr>
        <p:spPr>
          <a:xfrm>
            <a:off x="1589777" y="7249734"/>
            <a:ext cx="722376" cy="722376"/>
          </a:xfrm>
          <a:prstGeom prst="ellipse">
            <a:avLst/>
          </a:prstGeom>
          <a:solidFill>
            <a:srgbClr val="D0CECE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b">
            <a:noAutofit/>
          </a:bodyPr>
          <a:lstStyle/>
          <a:p>
            <a:pPr algn="ctr"/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C686F11C-BA83-5184-B630-3425E9EF1EEB}"/>
              </a:ext>
            </a:extLst>
          </p:cNvPr>
          <p:cNvCxnSpPr>
            <a:cxnSpLocks/>
          </p:cNvCxnSpPr>
          <p:nvPr/>
        </p:nvCxnSpPr>
        <p:spPr>
          <a:xfrm>
            <a:off x="1943704" y="6344894"/>
            <a:ext cx="0" cy="2123844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>
            <a:extLst>
              <a:ext uri="{FF2B5EF4-FFF2-40B4-BE49-F238E27FC236}">
                <a16:creationId xmlns:a16="http://schemas.microsoft.com/office/drawing/2014/main" id="{5C6F8591-7FD3-DF25-FB92-E67B082B17F0}"/>
              </a:ext>
            </a:extLst>
          </p:cNvPr>
          <p:cNvSpPr txBox="1"/>
          <p:nvPr/>
        </p:nvSpPr>
        <p:spPr>
          <a:xfrm>
            <a:off x="1573601" y="7610909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+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6C32B984-5571-3DD1-33BE-93DE1BD73431}"/>
              </a:ext>
            </a:extLst>
          </p:cNvPr>
          <p:cNvSpPr txBox="1"/>
          <p:nvPr/>
        </p:nvSpPr>
        <p:spPr>
          <a:xfrm>
            <a:off x="501650" y="7007616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EE7962FE-4336-C475-9B36-0233F8FCFECB}"/>
              </a:ext>
            </a:extLst>
          </p:cNvPr>
          <p:cNvSpPr txBox="1"/>
          <p:nvPr/>
        </p:nvSpPr>
        <p:spPr>
          <a:xfrm>
            <a:off x="493498" y="5326338"/>
            <a:ext cx="308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9E920FF8-210C-004C-DB15-20A289D137AB}"/>
              </a:ext>
            </a:extLst>
          </p:cNvPr>
          <p:cNvSpPr txBox="1"/>
          <p:nvPr/>
        </p:nvSpPr>
        <p:spPr>
          <a:xfrm>
            <a:off x="759389" y="7007616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0D9942E2-1A96-35B2-9CFF-C81F15B8CD8E}"/>
              </a:ext>
            </a:extLst>
          </p:cNvPr>
          <p:cNvSpPr txBox="1"/>
          <p:nvPr/>
        </p:nvSpPr>
        <p:spPr>
          <a:xfrm>
            <a:off x="751237" y="5326338"/>
            <a:ext cx="308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BCFD430C-C5FF-FFF8-726C-B4107B0B97EF}"/>
              </a:ext>
            </a:extLst>
          </p:cNvPr>
          <p:cNvSpPr txBox="1"/>
          <p:nvPr/>
        </p:nvSpPr>
        <p:spPr>
          <a:xfrm>
            <a:off x="1025855" y="7007616"/>
            <a:ext cx="293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009BF70B-AE3A-D9C2-50D2-1FE5B122BDF9}"/>
              </a:ext>
            </a:extLst>
          </p:cNvPr>
          <p:cNvSpPr txBox="1"/>
          <p:nvPr/>
        </p:nvSpPr>
        <p:spPr>
          <a:xfrm>
            <a:off x="1017703" y="5326338"/>
            <a:ext cx="308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27BA1586-3AD5-1E74-1A2C-B0CCFFB209FF}"/>
              </a:ext>
            </a:extLst>
          </p:cNvPr>
          <p:cNvSpPr txBox="1"/>
          <p:nvPr/>
        </p:nvSpPr>
        <p:spPr>
          <a:xfrm>
            <a:off x="1311488" y="6997078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90E27323-FE04-49F9-68B4-D80B49D9B484}"/>
              </a:ext>
            </a:extLst>
          </p:cNvPr>
          <p:cNvSpPr txBox="1"/>
          <p:nvPr/>
        </p:nvSpPr>
        <p:spPr>
          <a:xfrm>
            <a:off x="1303336" y="5315800"/>
            <a:ext cx="308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BFF91394-04A5-B4AD-AA16-177CDF78541B}"/>
              </a:ext>
            </a:extLst>
          </p:cNvPr>
          <p:cNvSpPr txBox="1"/>
          <p:nvPr/>
        </p:nvSpPr>
        <p:spPr>
          <a:xfrm>
            <a:off x="2291228" y="6997078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47C5B722-43B4-47F5-BB33-520E861545B9}"/>
              </a:ext>
            </a:extLst>
          </p:cNvPr>
          <p:cNvSpPr txBox="1"/>
          <p:nvPr/>
        </p:nvSpPr>
        <p:spPr>
          <a:xfrm>
            <a:off x="2283076" y="5315800"/>
            <a:ext cx="308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A8D89C10-10F8-8803-37F0-6E958148ADD6}"/>
              </a:ext>
            </a:extLst>
          </p:cNvPr>
          <p:cNvSpPr txBox="1"/>
          <p:nvPr/>
        </p:nvSpPr>
        <p:spPr>
          <a:xfrm>
            <a:off x="2578823" y="6997078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96CA3437-8615-8759-6768-53737163F72B}"/>
              </a:ext>
            </a:extLst>
          </p:cNvPr>
          <p:cNvSpPr txBox="1"/>
          <p:nvPr/>
        </p:nvSpPr>
        <p:spPr>
          <a:xfrm>
            <a:off x="2570671" y="5315800"/>
            <a:ext cx="308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C29BCFD2-EC93-0F2F-1CC3-52E748098671}"/>
              </a:ext>
            </a:extLst>
          </p:cNvPr>
          <p:cNvSpPr txBox="1"/>
          <p:nvPr/>
        </p:nvSpPr>
        <p:spPr>
          <a:xfrm>
            <a:off x="2854702" y="6997078"/>
            <a:ext cx="293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8505FFF9-059B-8BFA-6477-F408A9112660}"/>
              </a:ext>
            </a:extLst>
          </p:cNvPr>
          <p:cNvSpPr txBox="1"/>
          <p:nvPr/>
        </p:nvSpPr>
        <p:spPr>
          <a:xfrm>
            <a:off x="2846550" y="5315800"/>
            <a:ext cx="308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6C4FB598-F98A-E63B-6669-8BE87DFCFE80}"/>
              </a:ext>
            </a:extLst>
          </p:cNvPr>
          <p:cNvSpPr txBox="1"/>
          <p:nvPr/>
        </p:nvSpPr>
        <p:spPr>
          <a:xfrm>
            <a:off x="3110247" y="7007616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C991340F-5B38-DB5C-03A0-4FEAFFB6DA17}"/>
              </a:ext>
            </a:extLst>
          </p:cNvPr>
          <p:cNvSpPr txBox="1"/>
          <p:nvPr/>
        </p:nvSpPr>
        <p:spPr>
          <a:xfrm>
            <a:off x="3102095" y="5326338"/>
            <a:ext cx="308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73157A95-83E6-6B11-866A-A110753BDC4A}"/>
              </a:ext>
            </a:extLst>
          </p:cNvPr>
          <p:cNvSpPr txBox="1"/>
          <p:nvPr/>
        </p:nvSpPr>
        <p:spPr>
          <a:xfrm>
            <a:off x="1805293" y="5141672"/>
            <a:ext cx="308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</a:p>
        </p:txBody>
      </p:sp>
      <p:cxnSp>
        <p:nvCxnSpPr>
          <p:cNvPr id="158" name="Straight Arrow Connector 157">
            <a:extLst>
              <a:ext uri="{FF2B5EF4-FFF2-40B4-BE49-F238E27FC236}">
                <a16:creationId xmlns:a16="http://schemas.microsoft.com/office/drawing/2014/main" id="{F65B4F87-DF1E-42CB-BDD4-7B3A9D7D39DF}"/>
              </a:ext>
            </a:extLst>
          </p:cNvPr>
          <p:cNvCxnSpPr>
            <a:cxnSpLocks/>
          </p:cNvCxnSpPr>
          <p:nvPr/>
        </p:nvCxnSpPr>
        <p:spPr>
          <a:xfrm>
            <a:off x="653146" y="7627570"/>
            <a:ext cx="720352" cy="0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3409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2">
            <a:extLst>
              <a:ext uri="{FF2B5EF4-FFF2-40B4-BE49-F238E27FC236}">
                <a16:creationId xmlns:a16="http://schemas.microsoft.com/office/drawing/2014/main" id="{752A550C-AEF0-3916-AEB5-5569635CE640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7764780" cy="1005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2390">
                  <a:extLst>
                    <a:ext uri="{9D8B030D-6E8A-4147-A177-3AD203B41FA5}">
                      <a16:colId xmlns:a16="http://schemas.microsoft.com/office/drawing/2014/main" val="2968725123"/>
                    </a:ext>
                  </a:extLst>
                </a:gridCol>
                <a:gridCol w="3882390">
                  <a:extLst>
                    <a:ext uri="{9D8B030D-6E8A-4147-A177-3AD203B41FA5}">
                      <a16:colId xmlns:a16="http://schemas.microsoft.com/office/drawing/2014/main" val="1775451119"/>
                    </a:ext>
                  </a:extLst>
                </a:gridCol>
              </a:tblGrid>
              <a:tr h="5029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81931158"/>
                  </a:ext>
                </a:extLst>
              </a:tr>
              <a:tr h="5029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26150733"/>
                  </a:ext>
                </a:extLst>
              </a:tr>
            </a:tbl>
          </a:graphicData>
        </a:graphic>
      </p:graphicFrame>
      <p:sp>
        <p:nvSpPr>
          <p:cNvPr id="97" name="Cloud 96">
            <a:extLst>
              <a:ext uri="{FF2B5EF4-FFF2-40B4-BE49-F238E27FC236}">
                <a16:creationId xmlns:a16="http://schemas.microsoft.com/office/drawing/2014/main" id="{B3C43C8D-D5B3-C1E1-8244-D06CF8232FE6}"/>
              </a:ext>
            </a:extLst>
          </p:cNvPr>
          <p:cNvSpPr/>
          <p:nvPr/>
        </p:nvSpPr>
        <p:spPr>
          <a:xfrm>
            <a:off x="238912" y="1514413"/>
            <a:ext cx="1115377" cy="785399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F20683DB-8BD3-CCB6-19A2-9FE6717F85E0}"/>
              </a:ext>
            </a:extLst>
          </p:cNvPr>
          <p:cNvGrpSpPr/>
          <p:nvPr/>
        </p:nvGrpSpPr>
        <p:grpSpPr>
          <a:xfrm rot="5400000">
            <a:off x="1100607" y="1686704"/>
            <a:ext cx="1371600" cy="182880"/>
            <a:chOff x="583257" y="1449978"/>
            <a:chExt cx="1371600" cy="182880"/>
          </a:xfrm>
        </p:grpSpPr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A05AC467-8531-AFE4-62F3-A03202DA48DB}"/>
                </a:ext>
              </a:extLst>
            </p:cNvPr>
            <p:cNvCxnSpPr/>
            <p:nvPr/>
          </p:nvCxnSpPr>
          <p:spPr>
            <a:xfrm>
              <a:off x="583257" y="1541418"/>
              <a:ext cx="1371600" cy="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8D7A3DF2-F884-FC06-92D9-0AC42065537D}"/>
                </a:ext>
              </a:extLst>
            </p:cNvPr>
            <p:cNvSpPr/>
            <p:nvPr/>
          </p:nvSpPr>
          <p:spPr>
            <a:xfrm>
              <a:off x="1177617" y="1449978"/>
              <a:ext cx="182880" cy="1828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1A4CB5D4-D2A5-2CC8-533A-DFCE302DB8AD}"/>
              </a:ext>
            </a:extLst>
          </p:cNvPr>
          <p:cNvGrpSpPr/>
          <p:nvPr/>
        </p:nvGrpSpPr>
        <p:grpSpPr>
          <a:xfrm rot="5400000">
            <a:off x="1678621" y="1604790"/>
            <a:ext cx="1371600" cy="182880"/>
            <a:chOff x="583257" y="1449978"/>
            <a:chExt cx="1371600" cy="182880"/>
          </a:xfrm>
        </p:grpSpPr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9D856761-AE5F-2603-592E-825F25B14D6A}"/>
                </a:ext>
              </a:extLst>
            </p:cNvPr>
            <p:cNvCxnSpPr/>
            <p:nvPr/>
          </p:nvCxnSpPr>
          <p:spPr>
            <a:xfrm>
              <a:off x="583257" y="1541418"/>
              <a:ext cx="1371600" cy="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86422149-2AD6-3E55-8DC0-23D59665B05B}"/>
                </a:ext>
              </a:extLst>
            </p:cNvPr>
            <p:cNvSpPr/>
            <p:nvPr/>
          </p:nvSpPr>
          <p:spPr>
            <a:xfrm>
              <a:off x="1177617" y="1449978"/>
              <a:ext cx="182880" cy="1828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5CDCABD0-5A33-BBF7-6AE1-751DACD37A88}"/>
              </a:ext>
            </a:extLst>
          </p:cNvPr>
          <p:cNvCxnSpPr>
            <a:cxnSpLocks/>
          </p:cNvCxnSpPr>
          <p:nvPr/>
        </p:nvCxnSpPr>
        <p:spPr>
          <a:xfrm flipH="1">
            <a:off x="3102485" y="1824016"/>
            <a:ext cx="7033" cy="1963124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9BEA7AF2-C268-AFBB-F2A7-6E19A2BC7AFE}"/>
              </a:ext>
            </a:extLst>
          </p:cNvPr>
          <p:cNvCxnSpPr>
            <a:cxnSpLocks/>
          </p:cNvCxnSpPr>
          <p:nvPr/>
        </p:nvCxnSpPr>
        <p:spPr>
          <a:xfrm flipV="1">
            <a:off x="1590181" y="1165696"/>
            <a:ext cx="1722370" cy="234061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484E06E3-D6FC-D846-CA36-A54B4F56946A}"/>
              </a:ext>
            </a:extLst>
          </p:cNvPr>
          <p:cNvGrpSpPr/>
          <p:nvPr/>
        </p:nvGrpSpPr>
        <p:grpSpPr>
          <a:xfrm>
            <a:off x="2741297" y="804508"/>
            <a:ext cx="722376" cy="722376"/>
            <a:chOff x="1589101" y="596392"/>
            <a:chExt cx="722376" cy="722376"/>
          </a:xfrm>
          <a:solidFill>
            <a:srgbClr val="D0CECE">
              <a:alpha val="80000"/>
            </a:srgbClr>
          </a:solidFill>
        </p:grpSpPr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8B6FFA3C-F863-8586-BEF6-41125DE7DE58}"/>
                </a:ext>
              </a:extLst>
            </p:cNvPr>
            <p:cNvSpPr/>
            <p:nvPr/>
          </p:nvSpPr>
          <p:spPr>
            <a:xfrm>
              <a:off x="1589101" y="596392"/>
              <a:ext cx="722376" cy="72237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4C3E7C57-97FC-34ED-1BE3-98A01BD1AA2F}"/>
                </a:ext>
              </a:extLst>
            </p:cNvPr>
            <p:cNvSpPr txBox="1"/>
            <p:nvPr/>
          </p:nvSpPr>
          <p:spPr>
            <a:xfrm>
              <a:off x="1748648" y="726747"/>
              <a:ext cx="4026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+</a:t>
              </a:r>
            </a:p>
          </p:txBody>
        </p:sp>
      </p:grp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91FF71DE-BC25-B35B-5F0B-D776D80E23FE}"/>
              </a:ext>
            </a:extLst>
          </p:cNvPr>
          <p:cNvCxnSpPr>
            <a:cxnSpLocks/>
          </p:cNvCxnSpPr>
          <p:nvPr/>
        </p:nvCxnSpPr>
        <p:spPr>
          <a:xfrm flipV="1">
            <a:off x="1617215" y="2003856"/>
            <a:ext cx="1722370" cy="234061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8EC7D44B-AD76-3C7F-BF5A-478F3AD2E4A7}"/>
              </a:ext>
            </a:extLst>
          </p:cNvPr>
          <p:cNvCxnSpPr>
            <a:cxnSpLocks/>
          </p:cNvCxnSpPr>
          <p:nvPr/>
        </p:nvCxnSpPr>
        <p:spPr>
          <a:xfrm>
            <a:off x="4649586" y="631607"/>
            <a:ext cx="0" cy="3155533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D667E0EE-9160-087C-79E3-35718948A95F}"/>
              </a:ext>
            </a:extLst>
          </p:cNvPr>
          <p:cNvSpPr txBox="1"/>
          <p:nvPr/>
        </p:nvSpPr>
        <p:spPr>
          <a:xfrm>
            <a:off x="1636812" y="73600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D818E2A2-C505-07DA-1204-C8D268815B3C}"/>
              </a:ext>
            </a:extLst>
          </p:cNvPr>
          <p:cNvSpPr txBox="1"/>
          <p:nvPr/>
        </p:nvSpPr>
        <p:spPr>
          <a:xfrm>
            <a:off x="2210372" y="651585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D4606A1C-517F-EDCE-C194-1A1CA8603E0D}"/>
              </a:ext>
            </a:extLst>
          </p:cNvPr>
          <p:cNvSpPr txBox="1"/>
          <p:nvPr/>
        </p:nvSpPr>
        <p:spPr>
          <a:xfrm>
            <a:off x="1638566" y="2455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6F463B12-253D-BD1E-6D68-CCDB7B060922}"/>
              </a:ext>
            </a:extLst>
          </p:cNvPr>
          <p:cNvSpPr txBox="1"/>
          <p:nvPr/>
        </p:nvSpPr>
        <p:spPr>
          <a:xfrm>
            <a:off x="2211096" y="238473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</a:p>
        </p:txBody>
      </p: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C2776F9D-B2AF-FCF8-26C9-AE6E7107F201}"/>
              </a:ext>
            </a:extLst>
          </p:cNvPr>
          <p:cNvCxnSpPr>
            <a:cxnSpLocks/>
          </p:cNvCxnSpPr>
          <p:nvPr/>
        </p:nvCxnSpPr>
        <p:spPr>
          <a:xfrm flipV="1">
            <a:off x="1299834" y="1440086"/>
            <a:ext cx="229700" cy="204583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22637E12-5AAE-AA35-FE02-DB65F90C7770}"/>
              </a:ext>
            </a:extLst>
          </p:cNvPr>
          <p:cNvCxnSpPr>
            <a:cxnSpLocks/>
          </p:cNvCxnSpPr>
          <p:nvPr/>
        </p:nvCxnSpPr>
        <p:spPr>
          <a:xfrm>
            <a:off x="1280279" y="2033095"/>
            <a:ext cx="269845" cy="204606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angle 116">
            <a:extLst>
              <a:ext uri="{FF2B5EF4-FFF2-40B4-BE49-F238E27FC236}">
                <a16:creationId xmlns:a16="http://schemas.microsoft.com/office/drawing/2014/main" id="{1804025B-4C7B-F626-237F-9B388586BF5E}"/>
              </a:ext>
            </a:extLst>
          </p:cNvPr>
          <p:cNvSpPr/>
          <p:nvPr/>
        </p:nvSpPr>
        <p:spPr>
          <a:xfrm>
            <a:off x="431019" y="1807871"/>
            <a:ext cx="709800" cy="45719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C7C2EA67-9170-95AD-C1ED-0FA769AE60FD}"/>
              </a:ext>
            </a:extLst>
          </p:cNvPr>
          <p:cNvSpPr/>
          <p:nvPr/>
        </p:nvSpPr>
        <p:spPr>
          <a:xfrm>
            <a:off x="431019" y="1910742"/>
            <a:ext cx="709800" cy="45719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19469DAE-19F3-E69E-DDCD-B53B50C6294A}"/>
              </a:ext>
            </a:extLst>
          </p:cNvPr>
          <p:cNvSpPr/>
          <p:nvPr/>
        </p:nvSpPr>
        <p:spPr>
          <a:xfrm>
            <a:off x="554512" y="1830731"/>
            <a:ext cx="91440" cy="91440"/>
          </a:xfrm>
          <a:prstGeom prst="ellipse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0E1FC991-1083-4CB1-E658-A155D095042A}"/>
              </a:ext>
            </a:extLst>
          </p:cNvPr>
          <p:cNvSpPr/>
          <p:nvPr/>
        </p:nvSpPr>
        <p:spPr>
          <a:xfrm>
            <a:off x="909477" y="1830731"/>
            <a:ext cx="91440" cy="91440"/>
          </a:xfrm>
          <a:prstGeom prst="ellipse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Cloud 120">
            <a:extLst>
              <a:ext uri="{FF2B5EF4-FFF2-40B4-BE49-F238E27FC236}">
                <a16:creationId xmlns:a16="http://schemas.microsoft.com/office/drawing/2014/main" id="{EDF38CB0-0BD4-8307-7237-C3292724D596}"/>
              </a:ext>
            </a:extLst>
          </p:cNvPr>
          <p:cNvSpPr/>
          <p:nvPr/>
        </p:nvSpPr>
        <p:spPr>
          <a:xfrm>
            <a:off x="153110" y="306117"/>
            <a:ext cx="1316748" cy="839580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DFF85B2C-EB6B-547A-86D6-7322A5B5A52F}"/>
              </a:ext>
            </a:extLst>
          </p:cNvPr>
          <p:cNvSpPr/>
          <p:nvPr/>
        </p:nvSpPr>
        <p:spPr>
          <a:xfrm>
            <a:off x="374023" y="820091"/>
            <a:ext cx="868111" cy="59300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F4B283D9-0B6D-25F1-C879-4A33860BEAC1}"/>
              </a:ext>
            </a:extLst>
          </p:cNvPr>
          <p:cNvSpPr/>
          <p:nvPr/>
        </p:nvSpPr>
        <p:spPr>
          <a:xfrm>
            <a:off x="565714" y="744385"/>
            <a:ext cx="507689" cy="64276"/>
          </a:xfrm>
          <a:prstGeom prst="ellipse">
            <a:avLst/>
          </a:prstGeom>
          <a:noFill/>
          <a:ln w="38100">
            <a:solidFill>
              <a:srgbClr val="AFAB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: Rounded Corners 123">
            <a:extLst>
              <a:ext uri="{FF2B5EF4-FFF2-40B4-BE49-F238E27FC236}">
                <a16:creationId xmlns:a16="http://schemas.microsoft.com/office/drawing/2014/main" id="{98128363-D33B-0F3A-8BAA-C3FEBBC7FBC5}"/>
              </a:ext>
            </a:extLst>
          </p:cNvPr>
          <p:cNvSpPr/>
          <p:nvPr/>
        </p:nvSpPr>
        <p:spPr>
          <a:xfrm>
            <a:off x="464611" y="563649"/>
            <a:ext cx="752546" cy="169306"/>
          </a:xfrm>
          <a:prstGeom prst="roundRect">
            <a:avLst>
              <a:gd name="adj" fmla="val 27919"/>
            </a:avLst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7BFE45F0-6C0B-FF23-21AC-81B402412765}"/>
              </a:ext>
            </a:extLst>
          </p:cNvPr>
          <p:cNvSpPr txBox="1"/>
          <p:nvPr/>
        </p:nvSpPr>
        <p:spPr>
          <a:xfrm>
            <a:off x="715259" y="566479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–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B2B8DABD-7A50-C4E9-6E4A-6FF9977D163D}"/>
              </a:ext>
            </a:extLst>
          </p:cNvPr>
          <p:cNvSpPr txBox="1"/>
          <p:nvPr/>
        </p:nvSpPr>
        <p:spPr>
          <a:xfrm>
            <a:off x="704215" y="474805"/>
            <a:ext cx="2760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+</a:t>
            </a:r>
          </a:p>
        </p:txBody>
      </p:sp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EA982065-F120-CBC5-E54C-E17326AC4B7C}"/>
              </a:ext>
            </a:extLst>
          </p:cNvPr>
          <p:cNvSpPr/>
          <p:nvPr/>
        </p:nvSpPr>
        <p:spPr>
          <a:xfrm>
            <a:off x="1450278" y="498972"/>
            <a:ext cx="1447800" cy="347298"/>
          </a:xfrm>
          <a:custGeom>
            <a:avLst/>
            <a:gdLst>
              <a:gd name="connsiteX0" fmla="*/ 0 w 1447800"/>
              <a:gd name="connsiteY0" fmla="*/ 0 h 295275"/>
              <a:gd name="connsiteX1" fmla="*/ 1447800 w 1447800"/>
              <a:gd name="connsiteY1" fmla="*/ 295275 h 295275"/>
              <a:gd name="connsiteX0" fmla="*/ 0 w 1447800"/>
              <a:gd name="connsiteY0" fmla="*/ 0 h 295275"/>
              <a:gd name="connsiteX1" fmla="*/ 1447800 w 1447800"/>
              <a:gd name="connsiteY1" fmla="*/ 295275 h 295275"/>
              <a:gd name="connsiteX0" fmla="*/ 0 w 1447800"/>
              <a:gd name="connsiteY0" fmla="*/ 32002 h 327277"/>
              <a:gd name="connsiteX1" fmla="*/ 1447800 w 1447800"/>
              <a:gd name="connsiteY1" fmla="*/ 327277 h 327277"/>
              <a:gd name="connsiteX0" fmla="*/ 0 w 1447800"/>
              <a:gd name="connsiteY0" fmla="*/ 43560 h 338835"/>
              <a:gd name="connsiteX1" fmla="*/ 1447800 w 1447800"/>
              <a:gd name="connsiteY1" fmla="*/ 338835 h 338835"/>
              <a:gd name="connsiteX0" fmla="*/ 0 w 1447800"/>
              <a:gd name="connsiteY0" fmla="*/ 52023 h 347298"/>
              <a:gd name="connsiteX1" fmla="*/ 1447800 w 1447800"/>
              <a:gd name="connsiteY1" fmla="*/ 347298 h 347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47800" h="347298">
                <a:moveTo>
                  <a:pt x="0" y="52023"/>
                </a:moveTo>
                <a:cubicBezTo>
                  <a:pt x="415925" y="-30527"/>
                  <a:pt x="1031875" y="-65452"/>
                  <a:pt x="1447800" y="347298"/>
                </a:cubicBezTo>
              </a:path>
            </a:pathLst>
          </a:custGeom>
          <a:noFill/>
          <a:ln w="19050">
            <a:solidFill>
              <a:srgbClr val="7F7F7F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Cloud 178">
            <a:extLst>
              <a:ext uri="{FF2B5EF4-FFF2-40B4-BE49-F238E27FC236}">
                <a16:creationId xmlns:a16="http://schemas.microsoft.com/office/drawing/2014/main" id="{203008EF-458D-BD43-135C-2F07A1ABBEC5}"/>
              </a:ext>
            </a:extLst>
          </p:cNvPr>
          <p:cNvSpPr/>
          <p:nvPr/>
        </p:nvSpPr>
        <p:spPr>
          <a:xfrm>
            <a:off x="238912" y="6543613"/>
            <a:ext cx="1115377" cy="785399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A4D5AFF7-2031-05B1-4D99-A9198B9C9DF8}"/>
              </a:ext>
            </a:extLst>
          </p:cNvPr>
          <p:cNvGrpSpPr/>
          <p:nvPr/>
        </p:nvGrpSpPr>
        <p:grpSpPr>
          <a:xfrm rot="5400000">
            <a:off x="1100607" y="6715904"/>
            <a:ext cx="1371600" cy="182880"/>
            <a:chOff x="583257" y="1449978"/>
            <a:chExt cx="1371600" cy="182880"/>
          </a:xfrm>
        </p:grpSpPr>
        <p:cxnSp>
          <p:nvCxnSpPr>
            <p:cNvPr id="209" name="Straight Connector 208">
              <a:extLst>
                <a:ext uri="{FF2B5EF4-FFF2-40B4-BE49-F238E27FC236}">
                  <a16:creationId xmlns:a16="http://schemas.microsoft.com/office/drawing/2014/main" id="{9CF1513C-04A4-E99A-E351-398083E9A25A}"/>
                </a:ext>
              </a:extLst>
            </p:cNvPr>
            <p:cNvCxnSpPr/>
            <p:nvPr/>
          </p:nvCxnSpPr>
          <p:spPr>
            <a:xfrm>
              <a:off x="583257" y="1541418"/>
              <a:ext cx="1371600" cy="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3FC57DDD-15EB-733B-FA6E-74C732AEBCCD}"/>
                </a:ext>
              </a:extLst>
            </p:cNvPr>
            <p:cNvSpPr/>
            <p:nvPr/>
          </p:nvSpPr>
          <p:spPr>
            <a:xfrm>
              <a:off x="1177617" y="1449978"/>
              <a:ext cx="182880" cy="1828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973B309B-4D24-5659-69C8-9AC93ACA405E}"/>
              </a:ext>
            </a:extLst>
          </p:cNvPr>
          <p:cNvGrpSpPr/>
          <p:nvPr/>
        </p:nvGrpSpPr>
        <p:grpSpPr>
          <a:xfrm rot="5400000">
            <a:off x="1678621" y="6633990"/>
            <a:ext cx="1371600" cy="182880"/>
            <a:chOff x="583257" y="1449978"/>
            <a:chExt cx="1371600" cy="182880"/>
          </a:xfrm>
        </p:grpSpPr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83DE868B-BE2E-CA49-A392-F7EC568FDF20}"/>
                </a:ext>
              </a:extLst>
            </p:cNvPr>
            <p:cNvCxnSpPr/>
            <p:nvPr/>
          </p:nvCxnSpPr>
          <p:spPr>
            <a:xfrm>
              <a:off x="583257" y="1541418"/>
              <a:ext cx="1371600" cy="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E8B595B2-D2FC-7FD3-BCC4-EBA89BB55F05}"/>
                </a:ext>
              </a:extLst>
            </p:cNvPr>
            <p:cNvSpPr/>
            <p:nvPr/>
          </p:nvSpPr>
          <p:spPr>
            <a:xfrm>
              <a:off x="1177617" y="1449978"/>
              <a:ext cx="182880" cy="1828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7A98132A-39AA-F88F-1EE2-0E16A5EBC8FB}"/>
              </a:ext>
            </a:extLst>
          </p:cNvPr>
          <p:cNvCxnSpPr>
            <a:cxnSpLocks/>
          </p:cNvCxnSpPr>
          <p:nvPr/>
        </p:nvCxnSpPr>
        <p:spPr>
          <a:xfrm flipH="1">
            <a:off x="3102485" y="6853216"/>
            <a:ext cx="7033" cy="1963124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1228F7EC-69C4-3B78-2CD5-352EBA1A0C02}"/>
              </a:ext>
            </a:extLst>
          </p:cNvPr>
          <p:cNvCxnSpPr>
            <a:cxnSpLocks/>
          </p:cNvCxnSpPr>
          <p:nvPr/>
        </p:nvCxnSpPr>
        <p:spPr>
          <a:xfrm flipV="1">
            <a:off x="1590181" y="6194896"/>
            <a:ext cx="1722370" cy="234061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0DA1B5F5-8107-7749-47D7-7B9EB86156D2}"/>
              </a:ext>
            </a:extLst>
          </p:cNvPr>
          <p:cNvGrpSpPr/>
          <p:nvPr/>
        </p:nvGrpSpPr>
        <p:grpSpPr>
          <a:xfrm>
            <a:off x="2741297" y="5833708"/>
            <a:ext cx="722376" cy="722376"/>
            <a:chOff x="1589101" y="596392"/>
            <a:chExt cx="722376" cy="722376"/>
          </a:xfrm>
          <a:solidFill>
            <a:srgbClr val="D0CECE">
              <a:alpha val="80000"/>
            </a:srgbClr>
          </a:solidFill>
        </p:grpSpPr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670F9AC1-CD50-4382-52A7-EA827DFE914C}"/>
                </a:ext>
              </a:extLst>
            </p:cNvPr>
            <p:cNvSpPr/>
            <p:nvPr/>
          </p:nvSpPr>
          <p:spPr>
            <a:xfrm>
              <a:off x="1589101" y="596392"/>
              <a:ext cx="722376" cy="72237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9F04EE01-C8D9-3E9B-8C6F-6DA63F9D5DF7}"/>
                </a:ext>
              </a:extLst>
            </p:cNvPr>
            <p:cNvSpPr txBox="1"/>
            <p:nvPr/>
          </p:nvSpPr>
          <p:spPr>
            <a:xfrm>
              <a:off x="1748648" y="726747"/>
              <a:ext cx="4026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+</a:t>
              </a:r>
            </a:p>
          </p:txBody>
        </p:sp>
      </p:grpSp>
      <p:cxnSp>
        <p:nvCxnSpPr>
          <p:cNvPr id="185" name="Straight Connector 184">
            <a:extLst>
              <a:ext uri="{FF2B5EF4-FFF2-40B4-BE49-F238E27FC236}">
                <a16:creationId xmlns:a16="http://schemas.microsoft.com/office/drawing/2014/main" id="{F9632388-51BE-F09D-4468-431222479A81}"/>
              </a:ext>
            </a:extLst>
          </p:cNvPr>
          <p:cNvCxnSpPr>
            <a:cxnSpLocks/>
          </p:cNvCxnSpPr>
          <p:nvPr/>
        </p:nvCxnSpPr>
        <p:spPr>
          <a:xfrm flipV="1">
            <a:off x="1617215" y="7033056"/>
            <a:ext cx="1722370" cy="234061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3B68D705-5562-0D90-8165-55F213F4B5DD}"/>
              </a:ext>
            </a:extLst>
          </p:cNvPr>
          <p:cNvCxnSpPr>
            <a:cxnSpLocks/>
          </p:cNvCxnSpPr>
          <p:nvPr/>
        </p:nvCxnSpPr>
        <p:spPr>
          <a:xfrm>
            <a:off x="4649586" y="5660807"/>
            <a:ext cx="0" cy="3155533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xtBox 186">
            <a:extLst>
              <a:ext uri="{FF2B5EF4-FFF2-40B4-BE49-F238E27FC236}">
                <a16:creationId xmlns:a16="http://schemas.microsoft.com/office/drawing/2014/main" id="{E27055CE-3F44-7FFC-30F3-0B1D11DA7B35}"/>
              </a:ext>
            </a:extLst>
          </p:cNvPr>
          <p:cNvSpPr txBox="1"/>
          <p:nvPr/>
        </p:nvSpPr>
        <p:spPr>
          <a:xfrm>
            <a:off x="1636812" y="576520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DCBDDF72-486E-DFCD-220B-0E7792B4C800}"/>
              </a:ext>
            </a:extLst>
          </p:cNvPr>
          <p:cNvSpPr txBox="1"/>
          <p:nvPr/>
        </p:nvSpPr>
        <p:spPr>
          <a:xfrm>
            <a:off x="2210372" y="5680785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DC3AF3A6-3E95-9A40-D971-5AF05C13860C}"/>
              </a:ext>
            </a:extLst>
          </p:cNvPr>
          <p:cNvSpPr txBox="1"/>
          <p:nvPr/>
        </p:nvSpPr>
        <p:spPr>
          <a:xfrm>
            <a:off x="1638566" y="74850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FD6534B3-E33B-57F4-2AA2-8F0956469264}"/>
              </a:ext>
            </a:extLst>
          </p:cNvPr>
          <p:cNvSpPr txBox="1"/>
          <p:nvPr/>
        </p:nvSpPr>
        <p:spPr>
          <a:xfrm>
            <a:off x="2211096" y="741393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</a:p>
        </p:txBody>
      </p:sp>
      <p:cxnSp>
        <p:nvCxnSpPr>
          <p:cNvPr id="191" name="Straight Arrow Connector 190">
            <a:extLst>
              <a:ext uri="{FF2B5EF4-FFF2-40B4-BE49-F238E27FC236}">
                <a16:creationId xmlns:a16="http://schemas.microsoft.com/office/drawing/2014/main" id="{B4FB8928-F302-8598-6BB4-83CA9B8218D0}"/>
              </a:ext>
            </a:extLst>
          </p:cNvPr>
          <p:cNvCxnSpPr>
            <a:cxnSpLocks/>
          </p:cNvCxnSpPr>
          <p:nvPr/>
        </p:nvCxnSpPr>
        <p:spPr>
          <a:xfrm flipV="1">
            <a:off x="1299834" y="6469286"/>
            <a:ext cx="229700" cy="204583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>
            <a:extLst>
              <a:ext uri="{FF2B5EF4-FFF2-40B4-BE49-F238E27FC236}">
                <a16:creationId xmlns:a16="http://schemas.microsoft.com/office/drawing/2014/main" id="{A5814FE9-4452-89A3-024A-920FD3636AED}"/>
              </a:ext>
            </a:extLst>
          </p:cNvPr>
          <p:cNvCxnSpPr>
            <a:cxnSpLocks/>
          </p:cNvCxnSpPr>
          <p:nvPr/>
        </p:nvCxnSpPr>
        <p:spPr>
          <a:xfrm>
            <a:off x="1280279" y="7062295"/>
            <a:ext cx="269845" cy="204606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Rectangle 192">
            <a:extLst>
              <a:ext uri="{FF2B5EF4-FFF2-40B4-BE49-F238E27FC236}">
                <a16:creationId xmlns:a16="http://schemas.microsoft.com/office/drawing/2014/main" id="{47080F17-80A4-2E82-9BEB-E4919630BF94}"/>
              </a:ext>
            </a:extLst>
          </p:cNvPr>
          <p:cNvSpPr/>
          <p:nvPr/>
        </p:nvSpPr>
        <p:spPr>
          <a:xfrm>
            <a:off x="431019" y="6837071"/>
            <a:ext cx="709800" cy="45719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AD18A25E-B68B-7ED5-3FC9-53115EBFCF0E}"/>
              </a:ext>
            </a:extLst>
          </p:cNvPr>
          <p:cNvSpPr/>
          <p:nvPr/>
        </p:nvSpPr>
        <p:spPr>
          <a:xfrm>
            <a:off x="431019" y="6939942"/>
            <a:ext cx="709800" cy="45719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>
            <a:extLst>
              <a:ext uri="{FF2B5EF4-FFF2-40B4-BE49-F238E27FC236}">
                <a16:creationId xmlns:a16="http://schemas.microsoft.com/office/drawing/2014/main" id="{5A1055EB-A37F-52CC-35B8-82E6BAC61701}"/>
              </a:ext>
            </a:extLst>
          </p:cNvPr>
          <p:cNvSpPr/>
          <p:nvPr/>
        </p:nvSpPr>
        <p:spPr>
          <a:xfrm>
            <a:off x="554512" y="6859931"/>
            <a:ext cx="91440" cy="91440"/>
          </a:xfrm>
          <a:prstGeom prst="ellipse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>
            <a:extLst>
              <a:ext uri="{FF2B5EF4-FFF2-40B4-BE49-F238E27FC236}">
                <a16:creationId xmlns:a16="http://schemas.microsoft.com/office/drawing/2014/main" id="{0842AB42-C30D-9917-825E-8BF46EC233ED}"/>
              </a:ext>
            </a:extLst>
          </p:cNvPr>
          <p:cNvSpPr/>
          <p:nvPr/>
        </p:nvSpPr>
        <p:spPr>
          <a:xfrm>
            <a:off x="909477" y="6859931"/>
            <a:ext cx="91440" cy="91440"/>
          </a:xfrm>
          <a:prstGeom prst="ellipse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Cloud 196">
            <a:extLst>
              <a:ext uri="{FF2B5EF4-FFF2-40B4-BE49-F238E27FC236}">
                <a16:creationId xmlns:a16="http://schemas.microsoft.com/office/drawing/2014/main" id="{486E8B6D-4299-60E9-54D0-B48C6FC21C74}"/>
              </a:ext>
            </a:extLst>
          </p:cNvPr>
          <p:cNvSpPr/>
          <p:nvPr/>
        </p:nvSpPr>
        <p:spPr>
          <a:xfrm>
            <a:off x="153110" y="5335317"/>
            <a:ext cx="1316748" cy="839580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B98FF181-F55F-075E-6FE3-608436F51146}"/>
              </a:ext>
            </a:extLst>
          </p:cNvPr>
          <p:cNvSpPr/>
          <p:nvPr/>
        </p:nvSpPr>
        <p:spPr>
          <a:xfrm>
            <a:off x="374023" y="5849291"/>
            <a:ext cx="868111" cy="59300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>
            <a:extLst>
              <a:ext uri="{FF2B5EF4-FFF2-40B4-BE49-F238E27FC236}">
                <a16:creationId xmlns:a16="http://schemas.microsoft.com/office/drawing/2014/main" id="{3A3539B6-BEA2-5DDA-894E-89ED332FAA3E}"/>
              </a:ext>
            </a:extLst>
          </p:cNvPr>
          <p:cNvSpPr/>
          <p:nvPr/>
        </p:nvSpPr>
        <p:spPr>
          <a:xfrm>
            <a:off x="565714" y="5773585"/>
            <a:ext cx="507689" cy="64276"/>
          </a:xfrm>
          <a:prstGeom prst="ellipse">
            <a:avLst/>
          </a:prstGeom>
          <a:noFill/>
          <a:ln w="38100">
            <a:solidFill>
              <a:srgbClr val="AFAB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: Rounded Corners 199">
            <a:extLst>
              <a:ext uri="{FF2B5EF4-FFF2-40B4-BE49-F238E27FC236}">
                <a16:creationId xmlns:a16="http://schemas.microsoft.com/office/drawing/2014/main" id="{3A8DC218-8744-A218-9C4A-392A494B7555}"/>
              </a:ext>
            </a:extLst>
          </p:cNvPr>
          <p:cNvSpPr/>
          <p:nvPr/>
        </p:nvSpPr>
        <p:spPr>
          <a:xfrm>
            <a:off x="464611" y="5592849"/>
            <a:ext cx="752546" cy="169306"/>
          </a:xfrm>
          <a:prstGeom prst="roundRect">
            <a:avLst>
              <a:gd name="adj" fmla="val 27919"/>
            </a:avLst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BF05FDA3-7356-C57F-78CF-0C11F5A5FC91}"/>
              </a:ext>
            </a:extLst>
          </p:cNvPr>
          <p:cNvSpPr txBox="1"/>
          <p:nvPr/>
        </p:nvSpPr>
        <p:spPr>
          <a:xfrm>
            <a:off x="715259" y="5595679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–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BE9EE89F-7EE1-0DAF-F7B3-60890FB78234}"/>
              </a:ext>
            </a:extLst>
          </p:cNvPr>
          <p:cNvSpPr txBox="1"/>
          <p:nvPr/>
        </p:nvSpPr>
        <p:spPr>
          <a:xfrm>
            <a:off x="704215" y="5504005"/>
            <a:ext cx="2760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+</a:t>
            </a:r>
          </a:p>
        </p:txBody>
      </p:sp>
      <p:sp>
        <p:nvSpPr>
          <p:cNvPr id="203" name="Freeform: Shape 202">
            <a:extLst>
              <a:ext uri="{FF2B5EF4-FFF2-40B4-BE49-F238E27FC236}">
                <a16:creationId xmlns:a16="http://schemas.microsoft.com/office/drawing/2014/main" id="{979309A3-FED4-8090-EA77-0E6CDD1DE7B0}"/>
              </a:ext>
            </a:extLst>
          </p:cNvPr>
          <p:cNvSpPr/>
          <p:nvPr/>
        </p:nvSpPr>
        <p:spPr>
          <a:xfrm>
            <a:off x="1450278" y="5528172"/>
            <a:ext cx="1447800" cy="347298"/>
          </a:xfrm>
          <a:custGeom>
            <a:avLst/>
            <a:gdLst>
              <a:gd name="connsiteX0" fmla="*/ 0 w 1447800"/>
              <a:gd name="connsiteY0" fmla="*/ 0 h 295275"/>
              <a:gd name="connsiteX1" fmla="*/ 1447800 w 1447800"/>
              <a:gd name="connsiteY1" fmla="*/ 295275 h 295275"/>
              <a:gd name="connsiteX0" fmla="*/ 0 w 1447800"/>
              <a:gd name="connsiteY0" fmla="*/ 0 h 295275"/>
              <a:gd name="connsiteX1" fmla="*/ 1447800 w 1447800"/>
              <a:gd name="connsiteY1" fmla="*/ 295275 h 295275"/>
              <a:gd name="connsiteX0" fmla="*/ 0 w 1447800"/>
              <a:gd name="connsiteY0" fmla="*/ 32002 h 327277"/>
              <a:gd name="connsiteX1" fmla="*/ 1447800 w 1447800"/>
              <a:gd name="connsiteY1" fmla="*/ 327277 h 327277"/>
              <a:gd name="connsiteX0" fmla="*/ 0 w 1447800"/>
              <a:gd name="connsiteY0" fmla="*/ 43560 h 338835"/>
              <a:gd name="connsiteX1" fmla="*/ 1447800 w 1447800"/>
              <a:gd name="connsiteY1" fmla="*/ 338835 h 338835"/>
              <a:gd name="connsiteX0" fmla="*/ 0 w 1447800"/>
              <a:gd name="connsiteY0" fmla="*/ 52023 h 347298"/>
              <a:gd name="connsiteX1" fmla="*/ 1447800 w 1447800"/>
              <a:gd name="connsiteY1" fmla="*/ 347298 h 347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47800" h="347298">
                <a:moveTo>
                  <a:pt x="0" y="52023"/>
                </a:moveTo>
                <a:cubicBezTo>
                  <a:pt x="415925" y="-30527"/>
                  <a:pt x="1031875" y="-65452"/>
                  <a:pt x="1447800" y="347298"/>
                </a:cubicBezTo>
              </a:path>
            </a:pathLst>
          </a:custGeom>
          <a:noFill/>
          <a:ln w="19050">
            <a:solidFill>
              <a:srgbClr val="7F7F7F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588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0E462E0C-C28C-C97D-988B-A9ADED4C849C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7764780" cy="1005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2390">
                  <a:extLst>
                    <a:ext uri="{9D8B030D-6E8A-4147-A177-3AD203B41FA5}">
                      <a16:colId xmlns:a16="http://schemas.microsoft.com/office/drawing/2014/main" val="2968725123"/>
                    </a:ext>
                  </a:extLst>
                </a:gridCol>
                <a:gridCol w="3882390">
                  <a:extLst>
                    <a:ext uri="{9D8B030D-6E8A-4147-A177-3AD203B41FA5}">
                      <a16:colId xmlns:a16="http://schemas.microsoft.com/office/drawing/2014/main" val="1775451119"/>
                    </a:ext>
                  </a:extLst>
                </a:gridCol>
              </a:tblGrid>
              <a:tr h="5029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81931158"/>
                  </a:ext>
                </a:extLst>
              </a:tr>
              <a:tr h="5029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26150733"/>
                  </a:ext>
                </a:extLst>
              </a:tr>
            </a:tbl>
          </a:graphicData>
        </a:graphic>
      </p:graphicFrame>
      <p:pic>
        <p:nvPicPr>
          <p:cNvPr id="46" name="Graphic 45" descr="Holiday tree outline">
            <a:extLst>
              <a:ext uri="{FF2B5EF4-FFF2-40B4-BE49-F238E27FC236}">
                <a16:creationId xmlns:a16="http://schemas.microsoft.com/office/drawing/2014/main" id="{999C23D8-B68C-B23C-EF3F-4A97723B21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86203" y="5671243"/>
            <a:ext cx="3886197" cy="3886197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B94ABF13-BAF0-03BD-E105-8F568795AB27}"/>
              </a:ext>
            </a:extLst>
          </p:cNvPr>
          <p:cNvSpPr/>
          <p:nvPr/>
        </p:nvSpPr>
        <p:spPr>
          <a:xfrm>
            <a:off x="5639309" y="6532245"/>
            <a:ext cx="164592" cy="16764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CE26077-8CFB-23E1-D50B-8512BC1CA374}"/>
              </a:ext>
            </a:extLst>
          </p:cNvPr>
          <p:cNvSpPr/>
          <p:nvPr/>
        </p:nvSpPr>
        <p:spPr>
          <a:xfrm>
            <a:off x="5925059" y="7252970"/>
            <a:ext cx="164592" cy="16764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C60A9A9-B253-4F70-041F-FCE3659F1346}"/>
              </a:ext>
            </a:extLst>
          </p:cNvPr>
          <p:cNvSpPr/>
          <p:nvPr/>
        </p:nvSpPr>
        <p:spPr>
          <a:xfrm>
            <a:off x="5521326" y="7903901"/>
            <a:ext cx="164592" cy="16764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B6D15FE-C529-1E44-70BD-645A3A4ACD22}"/>
              </a:ext>
            </a:extLst>
          </p:cNvPr>
          <p:cNvSpPr/>
          <p:nvPr/>
        </p:nvSpPr>
        <p:spPr>
          <a:xfrm>
            <a:off x="5672202" y="6602349"/>
            <a:ext cx="27432" cy="274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B093E73-227E-22E7-479A-03DF99E675CE}"/>
              </a:ext>
            </a:extLst>
          </p:cNvPr>
          <p:cNvSpPr/>
          <p:nvPr/>
        </p:nvSpPr>
        <p:spPr>
          <a:xfrm>
            <a:off x="5742051" y="6602349"/>
            <a:ext cx="27432" cy="274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CC03387-EFAB-5E1A-F212-8FFEEE754F63}"/>
              </a:ext>
            </a:extLst>
          </p:cNvPr>
          <p:cNvSpPr/>
          <p:nvPr/>
        </p:nvSpPr>
        <p:spPr>
          <a:xfrm>
            <a:off x="5961256" y="7321487"/>
            <a:ext cx="27432" cy="274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5CF58A2-4E95-E784-3006-AA767EA065B5}"/>
              </a:ext>
            </a:extLst>
          </p:cNvPr>
          <p:cNvSpPr/>
          <p:nvPr/>
        </p:nvSpPr>
        <p:spPr>
          <a:xfrm>
            <a:off x="6031105" y="7321487"/>
            <a:ext cx="27432" cy="274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48A6284-7DC6-5AF9-64DE-0274751E43CF}"/>
              </a:ext>
            </a:extLst>
          </p:cNvPr>
          <p:cNvGrpSpPr/>
          <p:nvPr/>
        </p:nvGrpSpPr>
        <p:grpSpPr>
          <a:xfrm>
            <a:off x="5555744" y="7976330"/>
            <a:ext cx="97281" cy="27432"/>
            <a:chOff x="5555744" y="7976330"/>
            <a:chExt cx="97281" cy="27432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30DA9E95-DD03-BEFA-567C-A1F906FCE44A}"/>
                </a:ext>
              </a:extLst>
            </p:cNvPr>
            <p:cNvSpPr/>
            <p:nvPr/>
          </p:nvSpPr>
          <p:spPr>
            <a:xfrm>
              <a:off x="5555744" y="7976330"/>
              <a:ext cx="27432" cy="274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705F033-7EC1-B668-893D-BBF81BDA78F8}"/>
                </a:ext>
              </a:extLst>
            </p:cNvPr>
            <p:cNvSpPr/>
            <p:nvPr/>
          </p:nvSpPr>
          <p:spPr>
            <a:xfrm>
              <a:off x="5625593" y="7976330"/>
              <a:ext cx="27432" cy="274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pic>
        <p:nvPicPr>
          <p:cNvPr id="38" name="Graphic 37" descr="Holiday tree outline">
            <a:extLst>
              <a:ext uri="{FF2B5EF4-FFF2-40B4-BE49-F238E27FC236}">
                <a16:creationId xmlns:a16="http://schemas.microsoft.com/office/drawing/2014/main" id="{1F1AC528-35C3-F63D-EEBF-FE5E7C1772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86203" y="642043"/>
            <a:ext cx="3886197" cy="3886197"/>
          </a:xfrm>
          <a:prstGeom prst="rect">
            <a:avLst/>
          </a:prstGeom>
        </p:spPr>
      </p:pic>
      <p:sp>
        <p:nvSpPr>
          <p:cNvPr id="39" name="Oval 38">
            <a:extLst>
              <a:ext uri="{FF2B5EF4-FFF2-40B4-BE49-F238E27FC236}">
                <a16:creationId xmlns:a16="http://schemas.microsoft.com/office/drawing/2014/main" id="{0C49D234-9171-EAB9-747D-845B4D2F2AC6}"/>
              </a:ext>
            </a:extLst>
          </p:cNvPr>
          <p:cNvSpPr/>
          <p:nvPr/>
        </p:nvSpPr>
        <p:spPr>
          <a:xfrm>
            <a:off x="5639309" y="1503045"/>
            <a:ext cx="164592" cy="16764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D562329E-7F03-DF48-A903-25FDEDD4DBAF}"/>
              </a:ext>
            </a:extLst>
          </p:cNvPr>
          <p:cNvSpPr/>
          <p:nvPr/>
        </p:nvSpPr>
        <p:spPr>
          <a:xfrm>
            <a:off x="5925059" y="2223770"/>
            <a:ext cx="164592" cy="16764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32FCB6C7-2D38-6A15-FEEA-09898C38E907}"/>
              </a:ext>
            </a:extLst>
          </p:cNvPr>
          <p:cNvSpPr/>
          <p:nvPr/>
        </p:nvSpPr>
        <p:spPr>
          <a:xfrm>
            <a:off x="5521326" y="2874701"/>
            <a:ext cx="164592" cy="16764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03250DE2-7A09-1219-891F-C55AC9F95B4D}"/>
              </a:ext>
            </a:extLst>
          </p:cNvPr>
          <p:cNvSpPr/>
          <p:nvPr/>
        </p:nvSpPr>
        <p:spPr>
          <a:xfrm>
            <a:off x="5672202" y="1573149"/>
            <a:ext cx="27432" cy="274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175C3BC-E717-2A54-E35D-0CB294F33754}"/>
              </a:ext>
            </a:extLst>
          </p:cNvPr>
          <p:cNvSpPr/>
          <p:nvPr/>
        </p:nvSpPr>
        <p:spPr>
          <a:xfrm>
            <a:off x="5742051" y="1573149"/>
            <a:ext cx="27432" cy="274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2C9AA7A1-A004-6F24-C6B2-4CD6CB13DD68}"/>
              </a:ext>
            </a:extLst>
          </p:cNvPr>
          <p:cNvSpPr/>
          <p:nvPr/>
        </p:nvSpPr>
        <p:spPr>
          <a:xfrm>
            <a:off x="5961256" y="2292287"/>
            <a:ext cx="27432" cy="274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AA7A201-8A59-2412-8578-8548D43F8BA9}"/>
              </a:ext>
            </a:extLst>
          </p:cNvPr>
          <p:cNvSpPr/>
          <p:nvPr/>
        </p:nvSpPr>
        <p:spPr>
          <a:xfrm>
            <a:off x="6031105" y="2292287"/>
            <a:ext cx="27432" cy="274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750FDCC-5093-3489-7389-649F960DA440}"/>
              </a:ext>
            </a:extLst>
          </p:cNvPr>
          <p:cNvGrpSpPr/>
          <p:nvPr/>
        </p:nvGrpSpPr>
        <p:grpSpPr>
          <a:xfrm>
            <a:off x="5555744" y="2947130"/>
            <a:ext cx="97281" cy="27432"/>
            <a:chOff x="5555744" y="7976330"/>
            <a:chExt cx="97281" cy="27432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49A779B3-2CFF-3E27-FE2D-C2E7590F462F}"/>
                </a:ext>
              </a:extLst>
            </p:cNvPr>
            <p:cNvSpPr/>
            <p:nvPr/>
          </p:nvSpPr>
          <p:spPr>
            <a:xfrm>
              <a:off x="5555744" y="7976330"/>
              <a:ext cx="27432" cy="274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DF8BD97A-C9F0-86DB-43CA-1EF2C638A3DA}"/>
                </a:ext>
              </a:extLst>
            </p:cNvPr>
            <p:cNvSpPr/>
            <p:nvPr/>
          </p:nvSpPr>
          <p:spPr>
            <a:xfrm>
              <a:off x="5625593" y="7976330"/>
              <a:ext cx="27432" cy="274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4494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2">
            <a:extLst>
              <a:ext uri="{FF2B5EF4-FFF2-40B4-BE49-F238E27FC236}">
                <a16:creationId xmlns:a16="http://schemas.microsoft.com/office/drawing/2014/main" id="{752A550C-AEF0-3916-AEB5-5569635CE6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696727"/>
              </p:ext>
            </p:extLst>
          </p:nvPr>
        </p:nvGraphicFramePr>
        <p:xfrm>
          <a:off x="0" y="0"/>
          <a:ext cx="7764780" cy="1005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2390">
                  <a:extLst>
                    <a:ext uri="{9D8B030D-6E8A-4147-A177-3AD203B41FA5}">
                      <a16:colId xmlns:a16="http://schemas.microsoft.com/office/drawing/2014/main" val="2968725123"/>
                    </a:ext>
                  </a:extLst>
                </a:gridCol>
                <a:gridCol w="3882390">
                  <a:extLst>
                    <a:ext uri="{9D8B030D-6E8A-4147-A177-3AD203B41FA5}">
                      <a16:colId xmlns:a16="http://schemas.microsoft.com/office/drawing/2014/main" val="1775451119"/>
                    </a:ext>
                  </a:extLst>
                </a:gridCol>
              </a:tblGrid>
              <a:tr h="5029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81931158"/>
                  </a:ext>
                </a:extLst>
              </a:tr>
              <a:tr h="5029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26150733"/>
                  </a:ext>
                </a:extLst>
              </a:tr>
            </a:tbl>
          </a:graphicData>
        </a:graphic>
      </p:graphicFrame>
      <p:grpSp>
        <p:nvGrpSpPr>
          <p:cNvPr id="152" name="Group 151">
            <a:extLst>
              <a:ext uri="{FF2B5EF4-FFF2-40B4-BE49-F238E27FC236}">
                <a16:creationId xmlns:a16="http://schemas.microsoft.com/office/drawing/2014/main" id="{B7DDD7B8-8BDA-35CA-8D20-195FB0144ECB}"/>
              </a:ext>
            </a:extLst>
          </p:cNvPr>
          <p:cNvGrpSpPr/>
          <p:nvPr/>
        </p:nvGrpSpPr>
        <p:grpSpPr>
          <a:xfrm rot="10800000">
            <a:off x="1362963" y="6524899"/>
            <a:ext cx="1371600" cy="182880"/>
            <a:chOff x="583257" y="1449978"/>
            <a:chExt cx="1371600" cy="182880"/>
          </a:xfrm>
        </p:grpSpPr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934BDBD8-4756-B69F-3CF5-7EAE6A766240}"/>
                </a:ext>
              </a:extLst>
            </p:cNvPr>
            <p:cNvCxnSpPr/>
            <p:nvPr/>
          </p:nvCxnSpPr>
          <p:spPr>
            <a:xfrm>
              <a:off x="583257" y="1541418"/>
              <a:ext cx="1371600" cy="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1D121068-A592-5D34-F2EB-F4B69FD27242}"/>
                </a:ext>
              </a:extLst>
            </p:cNvPr>
            <p:cNvSpPr/>
            <p:nvPr/>
          </p:nvSpPr>
          <p:spPr>
            <a:xfrm>
              <a:off x="1177617" y="1449978"/>
              <a:ext cx="182880" cy="1828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2ABCAD06-694F-5F21-5908-17C0CA4B633B}"/>
              </a:ext>
            </a:extLst>
          </p:cNvPr>
          <p:cNvGrpSpPr/>
          <p:nvPr/>
        </p:nvGrpSpPr>
        <p:grpSpPr>
          <a:xfrm rot="10800000">
            <a:off x="1073403" y="7241179"/>
            <a:ext cx="1371600" cy="182880"/>
            <a:chOff x="583257" y="1449978"/>
            <a:chExt cx="1371600" cy="182880"/>
          </a:xfrm>
        </p:grpSpPr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4C840ACB-91B6-197F-56DB-E99B3952E6B6}"/>
                </a:ext>
              </a:extLst>
            </p:cNvPr>
            <p:cNvCxnSpPr/>
            <p:nvPr/>
          </p:nvCxnSpPr>
          <p:spPr>
            <a:xfrm>
              <a:off x="583257" y="1541418"/>
              <a:ext cx="1371600" cy="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C48A2B41-4A5D-7EB7-C74D-786D3A2EA35A}"/>
                </a:ext>
              </a:extLst>
            </p:cNvPr>
            <p:cNvSpPr/>
            <p:nvPr/>
          </p:nvSpPr>
          <p:spPr>
            <a:xfrm>
              <a:off x="1177617" y="1449978"/>
              <a:ext cx="182880" cy="1828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618DBE2D-0EFA-2006-9915-0D47AB9718EA}"/>
              </a:ext>
            </a:extLst>
          </p:cNvPr>
          <p:cNvGrpSpPr/>
          <p:nvPr/>
        </p:nvGrpSpPr>
        <p:grpSpPr>
          <a:xfrm rot="10800000">
            <a:off x="1484883" y="7896390"/>
            <a:ext cx="1371600" cy="182880"/>
            <a:chOff x="583257" y="1449978"/>
            <a:chExt cx="1371600" cy="182880"/>
          </a:xfrm>
        </p:grpSpPr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927FF861-186A-6E4F-A3B8-2E151F7EBDAC}"/>
                </a:ext>
              </a:extLst>
            </p:cNvPr>
            <p:cNvCxnSpPr/>
            <p:nvPr/>
          </p:nvCxnSpPr>
          <p:spPr>
            <a:xfrm>
              <a:off x="583257" y="1541418"/>
              <a:ext cx="1371600" cy="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6BA79F34-0CFA-7E53-A230-C83BADA8EC66}"/>
                </a:ext>
              </a:extLst>
            </p:cNvPr>
            <p:cNvSpPr/>
            <p:nvPr/>
          </p:nvSpPr>
          <p:spPr>
            <a:xfrm>
              <a:off x="1177617" y="1449978"/>
              <a:ext cx="182880" cy="1828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9ACD9BA8-3EDD-E09E-7ECD-F68710DA059C}"/>
              </a:ext>
            </a:extLst>
          </p:cNvPr>
          <p:cNvCxnSpPr>
            <a:cxnSpLocks/>
          </p:cNvCxnSpPr>
          <p:nvPr/>
        </p:nvCxnSpPr>
        <p:spPr>
          <a:xfrm flipH="1">
            <a:off x="2079242" y="6326781"/>
            <a:ext cx="527956" cy="1186539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6743BBBF-9D33-8E04-7C4C-8374245E407A}"/>
              </a:ext>
            </a:extLst>
          </p:cNvPr>
          <p:cNvCxnSpPr>
            <a:cxnSpLocks/>
          </p:cNvCxnSpPr>
          <p:nvPr/>
        </p:nvCxnSpPr>
        <p:spPr>
          <a:xfrm flipH="1">
            <a:off x="1242134" y="6311167"/>
            <a:ext cx="527956" cy="1186539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1441EF13-E6F1-6EDC-E484-01648DFDEC62}"/>
              </a:ext>
            </a:extLst>
          </p:cNvPr>
          <p:cNvCxnSpPr>
            <a:cxnSpLocks/>
          </p:cNvCxnSpPr>
          <p:nvPr/>
        </p:nvCxnSpPr>
        <p:spPr>
          <a:xfrm flipH="1" flipV="1">
            <a:off x="1225936" y="7142185"/>
            <a:ext cx="807654" cy="1300617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58190080-D713-D100-3763-2112D21C724D}"/>
              </a:ext>
            </a:extLst>
          </p:cNvPr>
          <p:cNvCxnSpPr>
            <a:cxnSpLocks/>
          </p:cNvCxnSpPr>
          <p:nvPr/>
        </p:nvCxnSpPr>
        <p:spPr>
          <a:xfrm flipH="1" flipV="1">
            <a:off x="2061894" y="7142185"/>
            <a:ext cx="738345" cy="1316231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AD21B64A-1163-6C77-F986-1E465CC68728}"/>
              </a:ext>
            </a:extLst>
          </p:cNvPr>
          <p:cNvCxnSpPr>
            <a:cxnSpLocks/>
          </p:cNvCxnSpPr>
          <p:nvPr/>
        </p:nvCxnSpPr>
        <p:spPr>
          <a:xfrm>
            <a:off x="2734563" y="8184457"/>
            <a:ext cx="0" cy="967163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9007BC03-3316-C4C6-C028-3A94F6549475}"/>
              </a:ext>
            </a:extLst>
          </p:cNvPr>
          <p:cNvCxnSpPr>
            <a:cxnSpLocks/>
          </p:cNvCxnSpPr>
          <p:nvPr/>
        </p:nvCxnSpPr>
        <p:spPr>
          <a:xfrm>
            <a:off x="1354289" y="9021191"/>
            <a:ext cx="1502194" cy="0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Oval 166">
            <a:extLst>
              <a:ext uri="{FF2B5EF4-FFF2-40B4-BE49-F238E27FC236}">
                <a16:creationId xmlns:a16="http://schemas.microsoft.com/office/drawing/2014/main" id="{0D7DC107-8356-2D7A-497F-4C77641B942D}"/>
              </a:ext>
            </a:extLst>
          </p:cNvPr>
          <p:cNvSpPr/>
          <p:nvPr/>
        </p:nvSpPr>
        <p:spPr>
          <a:xfrm>
            <a:off x="1590181" y="8663449"/>
            <a:ext cx="722376" cy="722376"/>
          </a:xfrm>
          <a:prstGeom prst="ellipse">
            <a:avLst/>
          </a:prstGeom>
          <a:solidFill>
            <a:srgbClr val="D0CECE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r"/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F67A3050-431A-4E66-8401-4102F888BC3A}"/>
              </a:ext>
            </a:extLst>
          </p:cNvPr>
          <p:cNvCxnSpPr>
            <a:cxnSpLocks/>
          </p:cNvCxnSpPr>
          <p:nvPr/>
        </p:nvCxnSpPr>
        <p:spPr>
          <a:xfrm>
            <a:off x="1945417" y="8163156"/>
            <a:ext cx="11905" cy="1628544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168">
            <a:extLst>
              <a:ext uri="{FF2B5EF4-FFF2-40B4-BE49-F238E27FC236}">
                <a16:creationId xmlns:a16="http://schemas.microsoft.com/office/drawing/2014/main" id="{656790A3-8F45-4CAF-7C24-5DB0D5AEE685}"/>
              </a:ext>
            </a:extLst>
          </p:cNvPr>
          <p:cNvSpPr txBox="1"/>
          <p:nvPr/>
        </p:nvSpPr>
        <p:spPr>
          <a:xfrm>
            <a:off x="1575205" y="8651859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+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B7E51103-E98B-2F34-E426-1219B0DC77B7}"/>
              </a:ext>
            </a:extLst>
          </p:cNvPr>
          <p:cNvSpPr txBox="1"/>
          <p:nvPr/>
        </p:nvSpPr>
        <p:spPr>
          <a:xfrm>
            <a:off x="2765465" y="643167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ACF6CE83-0DAB-69EC-00C8-0F837B32758F}"/>
              </a:ext>
            </a:extLst>
          </p:cNvPr>
          <p:cNvSpPr txBox="1"/>
          <p:nvPr/>
        </p:nvSpPr>
        <p:spPr>
          <a:xfrm>
            <a:off x="1060619" y="6423834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7EBA03DB-493B-C95A-1A68-14D9BC310AE5}"/>
              </a:ext>
            </a:extLst>
          </p:cNvPr>
          <p:cNvSpPr txBox="1"/>
          <p:nvPr/>
        </p:nvSpPr>
        <p:spPr>
          <a:xfrm>
            <a:off x="778840" y="7132782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BF4F587A-698C-0E41-229D-089D90894003}"/>
              </a:ext>
            </a:extLst>
          </p:cNvPr>
          <p:cNvSpPr txBox="1"/>
          <p:nvPr/>
        </p:nvSpPr>
        <p:spPr>
          <a:xfrm>
            <a:off x="1191213" y="7793824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94C9D61E-3FC7-B8A6-F62A-5C4C86D40AE3}"/>
              </a:ext>
            </a:extLst>
          </p:cNvPr>
          <p:cNvSpPr txBox="1"/>
          <p:nvPr/>
        </p:nvSpPr>
        <p:spPr>
          <a:xfrm>
            <a:off x="2453149" y="714398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F96E926B-6779-0F46-A56B-3915FF53EE5C}"/>
              </a:ext>
            </a:extLst>
          </p:cNvPr>
          <p:cNvSpPr txBox="1"/>
          <p:nvPr/>
        </p:nvSpPr>
        <p:spPr>
          <a:xfrm>
            <a:off x="2832850" y="779249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08CBE95-EEB2-E845-B5CD-18B06E1474C1}"/>
              </a:ext>
            </a:extLst>
          </p:cNvPr>
          <p:cNvGrpSpPr/>
          <p:nvPr/>
        </p:nvGrpSpPr>
        <p:grpSpPr>
          <a:xfrm rot="10800000">
            <a:off x="1362963" y="1487047"/>
            <a:ext cx="1371600" cy="182880"/>
            <a:chOff x="583257" y="1449978"/>
            <a:chExt cx="1371600" cy="182880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6475234A-EAF5-605F-1D04-A2CF7F8614B8}"/>
                </a:ext>
              </a:extLst>
            </p:cNvPr>
            <p:cNvCxnSpPr/>
            <p:nvPr/>
          </p:nvCxnSpPr>
          <p:spPr>
            <a:xfrm>
              <a:off x="583257" y="1541418"/>
              <a:ext cx="1371600" cy="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E4EF1BD6-A064-8D5E-F1B2-F88FE9C97526}"/>
                </a:ext>
              </a:extLst>
            </p:cNvPr>
            <p:cNvSpPr/>
            <p:nvPr/>
          </p:nvSpPr>
          <p:spPr>
            <a:xfrm>
              <a:off x="1177617" y="1449978"/>
              <a:ext cx="182880" cy="1828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A53F13AE-E954-2EF4-8EAE-51E99BFD7F07}"/>
              </a:ext>
            </a:extLst>
          </p:cNvPr>
          <p:cNvGrpSpPr/>
          <p:nvPr/>
        </p:nvGrpSpPr>
        <p:grpSpPr>
          <a:xfrm rot="10800000">
            <a:off x="1073403" y="2203327"/>
            <a:ext cx="1371600" cy="182880"/>
            <a:chOff x="583257" y="1449978"/>
            <a:chExt cx="1371600" cy="182880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B56C50B-89F3-D7B2-EDAB-26FD5095CFA2}"/>
                </a:ext>
              </a:extLst>
            </p:cNvPr>
            <p:cNvCxnSpPr/>
            <p:nvPr/>
          </p:nvCxnSpPr>
          <p:spPr>
            <a:xfrm>
              <a:off x="583257" y="1541418"/>
              <a:ext cx="1371600" cy="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1F9FE6EB-7729-C9A8-F623-902BC79D4084}"/>
                </a:ext>
              </a:extLst>
            </p:cNvPr>
            <p:cNvSpPr/>
            <p:nvPr/>
          </p:nvSpPr>
          <p:spPr>
            <a:xfrm>
              <a:off x="1177617" y="1449978"/>
              <a:ext cx="182880" cy="1828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A5CD617-B92D-BBCA-66D5-043CD55E7B55}"/>
              </a:ext>
            </a:extLst>
          </p:cNvPr>
          <p:cNvGrpSpPr/>
          <p:nvPr/>
        </p:nvGrpSpPr>
        <p:grpSpPr>
          <a:xfrm rot="10800000">
            <a:off x="1484883" y="2858538"/>
            <a:ext cx="1371600" cy="182880"/>
            <a:chOff x="583257" y="1449978"/>
            <a:chExt cx="1371600" cy="182880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891BEA4-C2C5-36D0-A09D-DF29AC64FF59}"/>
                </a:ext>
              </a:extLst>
            </p:cNvPr>
            <p:cNvCxnSpPr/>
            <p:nvPr/>
          </p:nvCxnSpPr>
          <p:spPr>
            <a:xfrm>
              <a:off x="583257" y="1541418"/>
              <a:ext cx="1371600" cy="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BDD921F8-6F6B-EAD1-140D-E5AC4071549C}"/>
                </a:ext>
              </a:extLst>
            </p:cNvPr>
            <p:cNvSpPr/>
            <p:nvPr/>
          </p:nvSpPr>
          <p:spPr>
            <a:xfrm>
              <a:off x="1177617" y="1449978"/>
              <a:ext cx="182880" cy="1828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B005B82-ADC9-C68A-C3A7-B67FDBD61A13}"/>
              </a:ext>
            </a:extLst>
          </p:cNvPr>
          <p:cNvCxnSpPr>
            <a:cxnSpLocks/>
          </p:cNvCxnSpPr>
          <p:nvPr/>
        </p:nvCxnSpPr>
        <p:spPr>
          <a:xfrm flipH="1">
            <a:off x="2079242" y="1288929"/>
            <a:ext cx="527956" cy="1186539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CCF4288-C46D-83D8-B8BE-7807B4E561B9}"/>
              </a:ext>
            </a:extLst>
          </p:cNvPr>
          <p:cNvCxnSpPr>
            <a:cxnSpLocks/>
          </p:cNvCxnSpPr>
          <p:nvPr/>
        </p:nvCxnSpPr>
        <p:spPr>
          <a:xfrm flipH="1">
            <a:off x="1242134" y="1273315"/>
            <a:ext cx="527956" cy="1186539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2527E39-AB3B-212C-48D0-E7FE28C2DE82}"/>
              </a:ext>
            </a:extLst>
          </p:cNvPr>
          <p:cNvCxnSpPr>
            <a:cxnSpLocks/>
          </p:cNvCxnSpPr>
          <p:nvPr/>
        </p:nvCxnSpPr>
        <p:spPr>
          <a:xfrm flipH="1" flipV="1">
            <a:off x="1225936" y="2104333"/>
            <a:ext cx="807654" cy="1300617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51F6F71-A9C2-46D6-77A4-9CA5C1DDF205}"/>
              </a:ext>
            </a:extLst>
          </p:cNvPr>
          <p:cNvCxnSpPr>
            <a:cxnSpLocks/>
          </p:cNvCxnSpPr>
          <p:nvPr/>
        </p:nvCxnSpPr>
        <p:spPr>
          <a:xfrm flipH="1" flipV="1">
            <a:off x="2061894" y="2104333"/>
            <a:ext cx="738345" cy="1316231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74FED09-E334-F20A-E210-1396E19AC00C}"/>
              </a:ext>
            </a:extLst>
          </p:cNvPr>
          <p:cNvCxnSpPr>
            <a:cxnSpLocks/>
          </p:cNvCxnSpPr>
          <p:nvPr/>
        </p:nvCxnSpPr>
        <p:spPr>
          <a:xfrm>
            <a:off x="2734563" y="3146605"/>
            <a:ext cx="0" cy="967163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E3CCE75-BCD9-122C-8C3B-A0F765094AA8}"/>
              </a:ext>
            </a:extLst>
          </p:cNvPr>
          <p:cNvCxnSpPr>
            <a:cxnSpLocks/>
          </p:cNvCxnSpPr>
          <p:nvPr/>
        </p:nvCxnSpPr>
        <p:spPr>
          <a:xfrm>
            <a:off x="1354289" y="3998953"/>
            <a:ext cx="1502194" cy="0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3B386A5D-973B-47AE-24F7-898D768437F5}"/>
              </a:ext>
            </a:extLst>
          </p:cNvPr>
          <p:cNvSpPr/>
          <p:nvPr/>
        </p:nvSpPr>
        <p:spPr>
          <a:xfrm>
            <a:off x="1590181" y="3625597"/>
            <a:ext cx="722376" cy="722376"/>
          </a:xfrm>
          <a:prstGeom prst="ellipse">
            <a:avLst/>
          </a:prstGeom>
          <a:solidFill>
            <a:srgbClr val="D0CECE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r"/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8E15BAB-3AD0-D979-3655-3910E3609453}"/>
              </a:ext>
            </a:extLst>
          </p:cNvPr>
          <p:cNvCxnSpPr>
            <a:cxnSpLocks/>
          </p:cNvCxnSpPr>
          <p:nvPr/>
        </p:nvCxnSpPr>
        <p:spPr>
          <a:xfrm>
            <a:off x="1945417" y="3125304"/>
            <a:ext cx="11905" cy="1628544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0512C7A-0859-61C3-7148-93527E8A5E9A}"/>
              </a:ext>
            </a:extLst>
          </p:cNvPr>
          <p:cNvSpPr txBox="1"/>
          <p:nvPr/>
        </p:nvSpPr>
        <p:spPr>
          <a:xfrm>
            <a:off x="1575205" y="3614007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+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7AC9C18-420A-061F-9DE4-461F13EA1BAC}"/>
              </a:ext>
            </a:extLst>
          </p:cNvPr>
          <p:cNvSpPr txBox="1"/>
          <p:nvPr/>
        </p:nvSpPr>
        <p:spPr>
          <a:xfrm>
            <a:off x="2765465" y="1393821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F899C4D-E8B3-A320-E4EA-79E5C9C558B8}"/>
              </a:ext>
            </a:extLst>
          </p:cNvPr>
          <p:cNvSpPr txBox="1"/>
          <p:nvPr/>
        </p:nvSpPr>
        <p:spPr>
          <a:xfrm>
            <a:off x="1060619" y="1385982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E5F25F6-6149-15E5-60AB-BBC5E53FF8D3}"/>
              </a:ext>
            </a:extLst>
          </p:cNvPr>
          <p:cNvSpPr txBox="1"/>
          <p:nvPr/>
        </p:nvSpPr>
        <p:spPr>
          <a:xfrm>
            <a:off x="778840" y="209493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0E5F85A-0EB5-2D9C-6C2A-DB95B0DE4F68}"/>
              </a:ext>
            </a:extLst>
          </p:cNvPr>
          <p:cNvSpPr txBox="1"/>
          <p:nvPr/>
        </p:nvSpPr>
        <p:spPr>
          <a:xfrm>
            <a:off x="1191213" y="2755972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80A1F06-8673-1F08-0421-3EEE95A0F76C}"/>
              </a:ext>
            </a:extLst>
          </p:cNvPr>
          <p:cNvSpPr txBox="1"/>
          <p:nvPr/>
        </p:nvSpPr>
        <p:spPr>
          <a:xfrm>
            <a:off x="2453149" y="210613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856C837-A460-E9F3-7F85-F5227666A84A}"/>
              </a:ext>
            </a:extLst>
          </p:cNvPr>
          <p:cNvSpPr txBox="1"/>
          <p:nvPr/>
        </p:nvSpPr>
        <p:spPr>
          <a:xfrm>
            <a:off x="2832850" y="2754641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C69503D-587E-3619-0D77-7CBF65DF5325}"/>
              </a:ext>
            </a:extLst>
          </p:cNvPr>
          <p:cNvSpPr/>
          <p:nvPr/>
        </p:nvSpPr>
        <p:spPr>
          <a:xfrm>
            <a:off x="333375" y="3796584"/>
            <a:ext cx="952300" cy="43143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80E6250-2CFC-3808-83CF-603E4AD2FE62}"/>
              </a:ext>
            </a:extLst>
          </p:cNvPr>
          <p:cNvCxnSpPr>
            <a:cxnSpLocks/>
          </p:cNvCxnSpPr>
          <p:nvPr/>
        </p:nvCxnSpPr>
        <p:spPr>
          <a:xfrm>
            <a:off x="518441" y="4025725"/>
            <a:ext cx="554069" cy="0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77F3BEBD-179E-7A9C-9891-C8B9FFB81E7D}"/>
              </a:ext>
            </a:extLst>
          </p:cNvPr>
          <p:cNvSpPr/>
          <p:nvPr/>
        </p:nvSpPr>
        <p:spPr>
          <a:xfrm>
            <a:off x="333375" y="8815949"/>
            <a:ext cx="952300" cy="43143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28BBE5D-8644-7FAA-E459-0AA2EB0C18BC}"/>
              </a:ext>
            </a:extLst>
          </p:cNvPr>
          <p:cNvCxnSpPr>
            <a:cxnSpLocks/>
          </p:cNvCxnSpPr>
          <p:nvPr/>
        </p:nvCxnSpPr>
        <p:spPr>
          <a:xfrm>
            <a:off x="518441" y="9045090"/>
            <a:ext cx="554069" cy="0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6271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F1B8498-EE59-9B8B-8894-23E227DB4D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849237"/>
              </p:ext>
            </p:extLst>
          </p:nvPr>
        </p:nvGraphicFramePr>
        <p:xfrm>
          <a:off x="0" y="0"/>
          <a:ext cx="7764780" cy="1005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2390">
                  <a:extLst>
                    <a:ext uri="{9D8B030D-6E8A-4147-A177-3AD203B41FA5}">
                      <a16:colId xmlns:a16="http://schemas.microsoft.com/office/drawing/2014/main" val="2968725123"/>
                    </a:ext>
                  </a:extLst>
                </a:gridCol>
                <a:gridCol w="3882390">
                  <a:extLst>
                    <a:ext uri="{9D8B030D-6E8A-4147-A177-3AD203B41FA5}">
                      <a16:colId xmlns:a16="http://schemas.microsoft.com/office/drawing/2014/main" val="1775451119"/>
                    </a:ext>
                  </a:extLst>
                </a:gridCol>
              </a:tblGrid>
              <a:tr h="5029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81931158"/>
                  </a:ext>
                </a:extLst>
              </a:tr>
              <a:tr h="5029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26150733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BA868386-3315-E850-0AD7-C26262ECE2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770" t="19915" r="8584" b="30497"/>
          <a:stretch/>
        </p:blipFill>
        <p:spPr>
          <a:xfrm>
            <a:off x="4154428" y="488328"/>
            <a:ext cx="3343288" cy="88277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D1E55BC-20C2-0E78-3ADE-A8220A35E4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770" t="19915" r="8584" b="30497"/>
          <a:stretch/>
        </p:blipFill>
        <p:spPr>
          <a:xfrm>
            <a:off x="4154550" y="5519731"/>
            <a:ext cx="3343288" cy="882770"/>
          </a:xfrm>
          <a:prstGeom prst="rect">
            <a:avLst/>
          </a:prstGeom>
        </p:spPr>
      </p:pic>
      <p:pic>
        <p:nvPicPr>
          <p:cNvPr id="112" name="Graphic 111" descr="Gingerbread cookie outline">
            <a:extLst>
              <a:ext uri="{FF2B5EF4-FFF2-40B4-BE49-F238E27FC236}">
                <a16:creationId xmlns:a16="http://schemas.microsoft.com/office/drawing/2014/main" id="{68734798-D922-96BB-B403-D52355D1E6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87364" y="1151784"/>
            <a:ext cx="3877416" cy="3877416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96C0039B-64F1-CF67-8D3A-94C7EC866D8A}"/>
              </a:ext>
            </a:extLst>
          </p:cNvPr>
          <p:cNvSpPr/>
          <p:nvPr/>
        </p:nvSpPr>
        <p:spPr>
          <a:xfrm>
            <a:off x="5702193" y="2866590"/>
            <a:ext cx="181203" cy="176789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6121006-8E81-5CEA-6DF6-8770FB4C5FB6}"/>
              </a:ext>
            </a:extLst>
          </p:cNvPr>
          <p:cNvSpPr/>
          <p:nvPr/>
        </p:nvSpPr>
        <p:spPr>
          <a:xfrm>
            <a:off x="5702194" y="3161002"/>
            <a:ext cx="181203" cy="176789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E59043-6683-9AAD-1924-BC6CF0A9F704}"/>
              </a:ext>
            </a:extLst>
          </p:cNvPr>
          <p:cNvSpPr/>
          <p:nvPr/>
        </p:nvSpPr>
        <p:spPr>
          <a:xfrm>
            <a:off x="5702194" y="3455888"/>
            <a:ext cx="181203" cy="176789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3169600-8DD2-DA03-0D62-774522D34441}"/>
              </a:ext>
            </a:extLst>
          </p:cNvPr>
          <p:cNvGrpSpPr/>
          <p:nvPr/>
        </p:nvGrpSpPr>
        <p:grpSpPr>
          <a:xfrm>
            <a:off x="5744153" y="2945652"/>
            <a:ext cx="97281" cy="27432"/>
            <a:chOff x="5555744" y="7976330"/>
            <a:chExt cx="97281" cy="27432"/>
          </a:xfrm>
          <a:solidFill>
            <a:schemeClr val="bg1">
              <a:lumMod val="50000"/>
            </a:schemeClr>
          </a:solidFill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477AA90-1272-4957-30C8-94E9408833A9}"/>
                </a:ext>
              </a:extLst>
            </p:cNvPr>
            <p:cNvSpPr/>
            <p:nvPr/>
          </p:nvSpPr>
          <p:spPr>
            <a:xfrm>
              <a:off x="5555744" y="7976330"/>
              <a:ext cx="27432" cy="274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4F87B5B7-E733-CFC3-4A52-640CBC3ABB9B}"/>
                </a:ext>
              </a:extLst>
            </p:cNvPr>
            <p:cNvSpPr/>
            <p:nvPr/>
          </p:nvSpPr>
          <p:spPr>
            <a:xfrm>
              <a:off x="5625593" y="7976330"/>
              <a:ext cx="27432" cy="274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136B161-CFDF-4E7F-942A-0D789A8A363B}"/>
              </a:ext>
            </a:extLst>
          </p:cNvPr>
          <p:cNvGrpSpPr/>
          <p:nvPr/>
        </p:nvGrpSpPr>
        <p:grpSpPr>
          <a:xfrm>
            <a:off x="5744153" y="3238271"/>
            <a:ext cx="97281" cy="27432"/>
            <a:chOff x="5555744" y="7976330"/>
            <a:chExt cx="97281" cy="27432"/>
          </a:xfrm>
          <a:solidFill>
            <a:schemeClr val="bg1">
              <a:lumMod val="50000"/>
            </a:schemeClr>
          </a:solidFill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FF0F7B7A-B607-6D30-CFB7-01A40A62EE9F}"/>
                </a:ext>
              </a:extLst>
            </p:cNvPr>
            <p:cNvSpPr/>
            <p:nvPr/>
          </p:nvSpPr>
          <p:spPr>
            <a:xfrm>
              <a:off x="5555744" y="7976330"/>
              <a:ext cx="27432" cy="274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4FCCF803-1E0B-70F5-613F-BB40EDEBA470}"/>
                </a:ext>
              </a:extLst>
            </p:cNvPr>
            <p:cNvSpPr/>
            <p:nvPr/>
          </p:nvSpPr>
          <p:spPr>
            <a:xfrm>
              <a:off x="5625593" y="7976330"/>
              <a:ext cx="27432" cy="274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D4E6325-1C21-42F5-EF6C-824E71722AFC}"/>
              </a:ext>
            </a:extLst>
          </p:cNvPr>
          <p:cNvGrpSpPr/>
          <p:nvPr/>
        </p:nvGrpSpPr>
        <p:grpSpPr>
          <a:xfrm>
            <a:off x="5744153" y="3532700"/>
            <a:ext cx="97281" cy="27432"/>
            <a:chOff x="5555744" y="7976330"/>
            <a:chExt cx="97281" cy="27432"/>
          </a:xfrm>
          <a:solidFill>
            <a:schemeClr val="bg1">
              <a:lumMod val="50000"/>
            </a:schemeClr>
          </a:solidFill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C038720F-2981-36DB-67E7-C3E114FB9070}"/>
                </a:ext>
              </a:extLst>
            </p:cNvPr>
            <p:cNvSpPr/>
            <p:nvPr/>
          </p:nvSpPr>
          <p:spPr>
            <a:xfrm>
              <a:off x="5555744" y="7976330"/>
              <a:ext cx="27432" cy="274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DF66C74E-E29C-8848-C7EB-284FEF1A409D}"/>
                </a:ext>
              </a:extLst>
            </p:cNvPr>
            <p:cNvSpPr/>
            <p:nvPr/>
          </p:nvSpPr>
          <p:spPr>
            <a:xfrm>
              <a:off x="5625593" y="7976330"/>
              <a:ext cx="27432" cy="274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pic>
        <p:nvPicPr>
          <p:cNvPr id="80" name="Graphic 79" descr="Gingerbread cookie outline">
            <a:extLst>
              <a:ext uri="{FF2B5EF4-FFF2-40B4-BE49-F238E27FC236}">
                <a16:creationId xmlns:a16="http://schemas.microsoft.com/office/drawing/2014/main" id="{EF180E4A-FB71-9BA9-6D9C-910603DBE3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87364" y="6180984"/>
            <a:ext cx="3877416" cy="3877416"/>
          </a:xfrm>
          <a:prstGeom prst="rect">
            <a:avLst/>
          </a:prstGeom>
        </p:spPr>
      </p:pic>
      <p:sp>
        <p:nvSpPr>
          <p:cNvPr id="82" name="Oval 81">
            <a:extLst>
              <a:ext uri="{FF2B5EF4-FFF2-40B4-BE49-F238E27FC236}">
                <a16:creationId xmlns:a16="http://schemas.microsoft.com/office/drawing/2014/main" id="{73E720A7-B466-E8D7-CDE0-F6949FC42680}"/>
              </a:ext>
            </a:extLst>
          </p:cNvPr>
          <p:cNvSpPr/>
          <p:nvPr/>
        </p:nvSpPr>
        <p:spPr>
          <a:xfrm>
            <a:off x="5702193" y="7895790"/>
            <a:ext cx="181203" cy="176789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79613BC1-6330-C49D-4B9E-38F233962783}"/>
              </a:ext>
            </a:extLst>
          </p:cNvPr>
          <p:cNvSpPr/>
          <p:nvPr/>
        </p:nvSpPr>
        <p:spPr>
          <a:xfrm>
            <a:off x="5702194" y="8190202"/>
            <a:ext cx="181203" cy="176789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88C3E9D0-5D33-0FD0-6878-1EDA1BF77950}"/>
              </a:ext>
            </a:extLst>
          </p:cNvPr>
          <p:cNvSpPr/>
          <p:nvPr/>
        </p:nvSpPr>
        <p:spPr>
          <a:xfrm>
            <a:off x="5702194" y="8485088"/>
            <a:ext cx="181203" cy="176789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ECE6C401-EC16-77CA-4378-D3C76593AD54}"/>
              </a:ext>
            </a:extLst>
          </p:cNvPr>
          <p:cNvGrpSpPr/>
          <p:nvPr/>
        </p:nvGrpSpPr>
        <p:grpSpPr>
          <a:xfrm>
            <a:off x="5744153" y="7974852"/>
            <a:ext cx="97281" cy="27432"/>
            <a:chOff x="5555744" y="7976330"/>
            <a:chExt cx="97281" cy="27432"/>
          </a:xfrm>
          <a:solidFill>
            <a:schemeClr val="bg1">
              <a:lumMod val="50000"/>
            </a:schemeClr>
          </a:solidFill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4FB49941-3E70-A4DC-4557-E12C06583999}"/>
                </a:ext>
              </a:extLst>
            </p:cNvPr>
            <p:cNvSpPr/>
            <p:nvPr/>
          </p:nvSpPr>
          <p:spPr>
            <a:xfrm>
              <a:off x="5555744" y="7976330"/>
              <a:ext cx="27432" cy="274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E6691D91-8E57-D27A-4557-DD1E953226E0}"/>
                </a:ext>
              </a:extLst>
            </p:cNvPr>
            <p:cNvSpPr/>
            <p:nvPr/>
          </p:nvSpPr>
          <p:spPr>
            <a:xfrm>
              <a:off x="5625593" y="7976330"/>
              <a:ext cx="27432" cy="274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9A90F81D-2565-6413-D66D-35AAB107BAA9}"/>
              </a:ext>
            </a:extLst>
          </p:cNvPr>
          <p:cNvGrpSpPr/>
          <p:nvPr/>
        </p:nvGrpSpPr>
        <p:grpSpPr>
          <a:xfrm>
            <a:off x="5744153" y="8267471"/>
            <a:ext cx="97281" cy="27432"/>
            <a:chOff x="5555744" y="7976330"/>
            <a:chExt cx="97281" cy="27432"/>
          </a:xfrm>
          <a:solidFill>
            <a:schemeClr val="bg1">
              <a:lumMod val="50000"/>
            </a:schemeClr>
          </a:solidFill>
        </p:grpSpPr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8FC21FD6-913B-A246-17E3-033D6553C5DA}"/>
                </a:ext>
              </a:extLst>
            </p:cNvPr>
            <p:cNvSpPr/>
            <p:nvPr/>
          </p:nvSpPr>
          <p:spPr>
            <a:xfrm>
              <a:off x="5555744" y="7976330"/>
              <a:ext cx="27432" cy="274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978DC746-EA6D-2D04-71D6-563ACE5B89D3}"/>
                </a:ext>
              </a:extLst>
            </p:cNvPr>
            <p:cNvSpPr/>
            <p:nvPr/>
          </p:nvSpPr>
          <p:spPr>
            <a:xfrm>
              <a:off x="5625593" y="7976330"/>
              <a:ext cx="27432" cy="274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DDFA45C9-9C3E-7B3F-A54F-346D593C634C}"/>
              </a:ext>
            </a:extLst>
          </p:cNvPr>
          <p:cNvGrpSpPr/>
          <p:nvPr/>
        </p:nvGrpSpPr>
        <p:grpSpPr>
          <a:xfrm>
            <a:off x="5744153" y="8561900"/>
            <a:ext cx="97281" cy="27432"/>
            <a:chOff x="5555744" y="7976330"/>
            <a:chExt cx="97281" cy="27432"/>
          </a:xfrm>
          <a:solidFill>
            <a:schemeClr val="bg1">
              <a:lumMod val="50000"/>
            </a:schemeClr>
          </a:solidFill>
        </p:grpSpPr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59A183D4-82A4-E05B-6E22-F3C443E535B4}"/>
                </a:ext>
              </a:extLst>
            </p:cNvPr>
            <p:cNvSpPr/>
            <p:nvPr/>
          </p:nvSpPr>
          <p:spPr>
            <a:xfrm>
              <a:off x="5555744" y="7976330"/>
              <a:ext cx="27432" cy="274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649938B5-0923-71A6-FE69-3593BA1F9F6A}"/>
                </a:ext>
              </a:extLst>
            </p:cNvPr>
            <p:cNvSpPr/>
            <p:nvPr/>
          </p:nvSpPr>
          <p:spPr>
            <a:xfrm>
              <a:off x="5625593" y="7976330"/>
              <a:ext cx="27432" cy="274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236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2">
            <a:extLst>
              <a:ext uri="{FF2B5EF4-FFF2-40B4-BE49-F238E27FC236}">
                <a16:creationId xmlns:a16="http://schemas.microsoft.com/office/drawing/2014/main" id="{BD643981-3E4A-175C-AB3F-8343EEF7EC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899434"/>
              </p:ext>
            </p:extLst>
          </p:nvPr>
        </p:nvGraphicFramePr>
        <p:xfrm>
          <a:off x="0" y="0"/>
          <a:ext cx="7764780" cy="1005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2390">
                  <a:extLst>
                    <a:ext uri="{9D8B030D-6E8A-4147-A177-3AD203B41FA5}">
                      <a16:colId xmlns:a16="http://schemas.microsoft.com/office/drawing/2014/main" val="2968725123"/>
                    </a:ext>
                  </a:extLst>
                </a:gridCol>
                <a:gridCol w="3882390">
                  <a:extLst>
                    <a:ext uri="{9D8B030D-6E8A-4147-A177-3AD203B41FA5}">
                      <a16:colId xmlns:a16="http://schemas.microsoft.com/office/drawing/2014/main" val="1775451119"/>
                    </a:ext>
                  </a:extLst>
                </a:gridCol>
              </a:tblGrid>
              <a:tr h="5029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81931158"/>
                  </a:ext>
                </a:extLst>
              </a:tr>
              <a:tr h="5029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26150733"/>
                  </a:ext>
                </a:extLst>
              </a:tr>
            </a:tbl>
          </a:graphicData>
        </a:graphic>
      </p:graphicFrame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8A9648A3-E7FD-C2B9-9668-C00908F2691D}"/>
              </a:ext>
            </a:extLst>
          </p:cNvPr>
          <p:cNvCxnSpPr>
            <a:cxnSpLocks/>
          </p:cNvCxnSpPr>
          <p:nvPr/>
        </p:nvCxnSpPr>
        <p:spPr>
          <a:xfrm>
            <a:off x="781381" y="2026920"/>
            <a:ext cx="0" cy="2524051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77">
            <a:extLst>
              <a:ext uri="{FF2B5EF4-FFF2-40B4-BE49-F238E27FC236}">
                <a16:creationId xmlns:a16="http://schemas.microsoft.com/office/drawing/2014/main" id="{EB80C5AC-989B-84E0-AD93-56F618B30BB4}"/>
              </a:ext>
            </a:extLst>
          </p:cNvPr>
          <p:cNvGrpSpPr/>
          <p:nvPr/>
        </p:nvGrpSpPr>
        <p:grpSpPr>
          <a:xfrm rot="10800000">
            <a:off x="1294643" y="2864543"/>
            <a:ext cx="1371600" cy="182880"/>
            <a:chOff x="583257" y="1449978"/>
            <a:chExt cx="1371600" cy="182880"/>
          </a:xfrm>
        </p:grpSpPr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7D50D6CC-DC5B-8C8F-E692-40A45365B572}"/>
                </a:ext>
              </a:extLst>
            </p:cNvPr>
            <p:cNvCxnSpPr/>
            <p:nvPr/>
          </p:nvCxnSpPr>
          <p:spPr>
            <a:xfrm>
              <a:off x="583257" y="1541418"/>
              <a:ext cx="1371600" cy="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4F4765F7-436B-34AC-4ED0-298CF0BBB203}"/>
                </a:ext>
              </a:extLst>
            </p:cNvPr>
            <p:cNvSpPr/>
            <p:nvPr/>
          </p:nvSpPr>
          <p:spPr>
            <a:xfrm>
              <a:off x="1177617" y="1449978"/>
              <a:ext cx="182880" cy="1828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64E5B3E7-74C0-FAF0-B558-5704187C8C23}"/>
              </a:ext>
            </a:extLst>
          </p:cNvPr>
          <p:cNvCxnSpPr>
            <a:cxnSpLocks/>
          </p:cNvCxnSpPr>
          <p:nvPr/>
        </p:nvCxnSpPr>
        <p:spPr>
          <a:xfrm flipH="1">
            <a:off x="574766" y="2247461"/>
            <a:ext cx="1377859" cy="0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Group 82">
            <a:extLst>
              <a:ext uri="{FF2B5EF4-FFF2-40B4-BE49-F238E27FC236}">
                <a16:creationId xmlns:a16="http://schemas.microsoft.com/office/drawing/2014/main" id="{9C878B8B-436B-1FC5-A60A-BFC357F89E90}"/>
              </a:ext>
            </a:extLst>
          </p:cNvPr>
          <p:cNvGrpSpPr/>
          <p:nvPr/>
        </p:nvGrpSpPr>
        <p:grpSpPr>
          <a:xfrm rot="10800000">
            <a:off x="1293885" y="3161373"/>
            <a:ext cx="1371600" cy="182880"/>
            <a:chOff x="583257" y="1449978"/>
            <a:chExt cx="1371600" cy="182880"/>
          </a:xfrm>
        </p:grpSpPr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E6C3BC3A-4429-4C17-F680-B0A8AA379F0D}"/>
                </a:ext>
              </a:extLst>
            </p:cNvPr>
            <p:cNvCxnSpPr/>
            <p:nvPr/>
          </p:nvCxnSpPr>
          <p:spPr>
            <a:xfrm>
              <a:off x="583257" y="1541418"/>
              <a:ext cx="1371600" cy="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FB106045-752C-C6E4-E8D3-26C2C1DA090C}"/>
                </a:ext>
              </a:extLst>
            </p:cNvPr>
            <p:cNvSpPr/>
            <p:nvPr/>
          </p:nvSpPr>
          <p:spPr>
            <a:xfrm>
              <a:off x="1177617" y="1449978"/>
              <a:ext cx="182880" cy="1828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D0A732F-7F82-C121-77EA-BC1B6B83226E}"/>
              </a:ext>
            </a:extLst>
          </p:cNvPr>
          <p:cNvGrpSpPr/>
          <p:nvPr/>
        </p:nvGrpSpPr>
        <p:grpSpPr>
          <a:xfrm rot="10800000">
            <a:off x="1294643" y="3480038"/>
            <a:ext cx="1371600" cy="182880"/>
            <a:chOff x="583257" y="1449978"/>
            <a:chExt cx="1371600" cy="182880"/>
          </a:xfrm>
        </p:grpSpPr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28CB2C7E-785D-AACD-CE15-F0DB65FC40A8}"/>
                </a:ext>
              </a:extLst>
            </p:cNvPr>
            <p:cNvCxnSpPr/>
            <p:nvPr/>
          </p:nvCxnSpPr>
          <p:spPr>
            <a:xfrm>
              <a:off x="583257" y="1541418"/>
              <a:ext cx="1371600" cy="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B4B11A75-C684-C97B-7D27-30D4AD75E9F7}"/>
                </a:ext>
              </a:extLst>
            </p:cNvPr>
            <p:cNvSpPr/>
            <p:nvPr/>
          </p:nvSpPr>
          <p:spPr>
            <a:xfrm>
              <a:off x="1177617" y="1449978"/>
              <a:ext cx="182880" cy="1828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A96215ED-FF70-56A0-8C2F-34E412D320B7}"/>
              </a:ext>
            </a:extLst>
          </p:cNvPr>
          <p:cNvCxnSpPr>
            <a:cxnSpLocks/>
          </p:cNvCxnSpPr>
          <p:nvPr/>
        </p:nvCxnSpPr>
        <p:spPr>
          <a:xfrm flipV="1">
            <a:off x="1503759" y="2732314"/>
            <a:ext cx="0" cy="1792531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2C2D924F-AB48-F7E6-3B5F-B3EB49262AE8}"/>
              </a:ext>
            </a:extLst>
          </p:cNvPr>
          <p:cNvCxnSpPr>
            <a:cxnSpLocks/>
          </p:cNvCxnSpPr>
          <p:nvPr/>
        </p:nvCxnSpPr>
        <p:spPr>
          <a:xfrm flipH="1">
            <a:off x="2017317" y="2247461"/>
            <a:ext cx="648168" cy="0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2580C649-2027-2304-42BE-632881E94151}"/>
              </a:ext>
            </a:extLst>
          </p:cNvPr>
          <p:cNvCxnSpPr>
            <a:cxnSpLocks/>
          </p:cNvCxnSpPr>
          <p:nvPr/>
        </p:nvCxnSpPr>
        <p:spPr>
          <a:xfrm flipV="1">
            <a:off x="2476782" y="2026920"/>
            <a:ext cx="0" cy="1783080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55C0F6DC-04D0-9B31-C319-8EE6997F37BC}"/>
              </a:ext>
            </a:extLst>
          </p:cNvPr>
          <p:cNvCxnSpPr>
            <a:cxnSpLocks/>
          </p:cNvCxnSpPr>
          <p:nvPr/>
        </p:nvCxnSpPr>
        <p:spPr>
          <a:xfrm flipH="1">
            <a:off x="5425440" y="2247461"/>
            <a:ext cx="708660" cy="0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>
            <a:extLst>
              <a:ext uri="{FF2B5EF4-FFF2-40B4-BE49-F238E27FC236}">
                <a16:creationId xmlns:a16="http://schemas.microsoft.com/office/drawing/2014/main" id="{EE881304-767E-AB86-F645-D1E71A92DC01}"/>
              </a:ext>
            </a:extLst>
          </p:cNvPr>
          <p:cNvSpPr/>
          <p:nvPr/>
        </p:nvSpPr>
        <p:spPr>
          <a:xfrm>
            <a:off x="420193" y="3935944"/>
            <a:ext cx="722376" cy="722376"/>
          </a:xfrm>
          <a:prstGeom prst="ellipse">
            <a:avLst/>
          </a:prstGeom>
          <a:solidFill>
            <a:srgbClr val="D0CECE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b">
            <a:noAutofit/>
          </a:bodyPr>
          <a:lstStyle/>
          <a:p>
            <a:pPr algn="ctr"/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5C50FFFE-E809-FA46-308E-9CB344A4F177}"/>
              </a:ext>
            </a:extLst>
          </p:cNvPr>
          <p:cNvCxnSpPr>
            <a:cxnSpLocks/>
          </p:cNvCxnSpPr>
          <p:nvPr/>
        </p:nvCxnSpPr>
        <p:spPr>
          <a:xfrm>
            <a:off x="574766" y="4297132"/>
            <a:ext cx="1133384" cy="0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C40596F8-75AB-5092-8952-2653628456EC}"/>
              </a:ext>
            </a:extLst>
          </p:cNvPr>
          <p:cNvSpPr txBox="1"/>
          <p:nvPr/>
        </p:nvSpPr>
        <p:spPr>
          <a:xfrm>
            <a:off x="764869" y="4315668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+</a:t>
            </a:r>
          </a:p>
        </p:txBody>
      </p:sp>
      <p:sp>
        <p:nvSpPr>
          <p:cNvPr id="96" name="Cloud 95">
            <a:extLst>
              <a:ext uri="{FF2B5EF4-FFF2-40B4-BE49-F238E27FC236}">
                <a16:creationId xmlns:a16="http://schemas.microsoft.com/office/drawing/2014/main" id="{DB81C16D-E417-9223-A47C-BDFF34030205}"/>
              </a:ext>
            </a:extLst>
          </p:cNvPr>
          <p:cNvSpPr/>
          <p:nvPr/>
        </p:nvSpPr>
        <p:spPr>
          <a:xfrm>
            <a:off x="454667" y="684490"/>
            <a:ext cx="1316748" cy="973001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9E10373B-10D8-E73D-4476-BB83118FA1AB}"/>
              </a:ext>
            </a:extLst>
          </p:cNvPr>
          <p:cNvSpPr/>
          <p:nvPr/>
        </p:nvSpPr>
        <p:spPr>
          <a:xfrm>
            <a:off x="675580" y="1331885"/>
            <a:ext cx="868111" cy="59300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1CC24898-BC09-082E-5110-3F9F51C38C3C}"/>
              </a:ext>
            </a:extLst>
          </p:cNvPr>
          <p:cNvSpPr/>
          <p:nvPr/>
        </p:nvSpPr>
        <p:spPr>
          <a:xfrm>
            <a:off x="867271" y="1256179"/>
            <a:ext cx="507689" cy="64276"/>
          </a:xfrm>
          <a:prstGeom prst="ellipse">
            <a:avLst/>
          </a:prstGeom>
          <a:noFill/>
          <a:ln w="38100">
            <a:solidFill>
              <a:srgbClr val="AFAB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1CC50070-2DF1-DD89-34AB-08054B455F44}"/>
              </a:ext>
            </a:extLst>
          </p:cNvPr>
          <p:cNvSpPr/>
          <p:nvPr/>
        </p:nvSpPr>
        <p:spPr>
          <a:xfrm>
            <a:off x="766168" y="1075443"/>
            <a:ext cx="752546" cy="169306"/>
          </a:xfrm>
          <a:prstGeom prst="roundRect">
            <a:avLst>
              <a:gd name="adj" fmla="val 27919"/>
            </a:avLst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690CC81B-3A0E-6E1B-0663-C7A680341AC6}"/>
              </a:ext>
            </a:extLst>
          </p:cNvPr>
          <p:cNvSpPr txBox="1"/>
          <p:nvPr/>
        </p:nvSpPr>
        <p:spPr>
          <a:xfrm>
            <a:off x="1012668" y="1069140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–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247F663D-063A-4986-40FF-998F0F39A29A}"/>
              </a:ext>
            </a:extLst>
          </p:cNvPr>
          <p:cNvSpPr txBox="1"/>
          <p:nvPr/>
        </p:nvSpPr>
        <p:spPr>
          <a:xfrm>
            <a:off x="999042" y="989222"/>
            <a:ext cx="2760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+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37D0872C-873B-2983-2FF3-E05138F4CF6E}"/>
              </a:ext>
            </a:extLst>
          </p:cNvPr>
          <p:cNvSpPr/>
          <p:nvPr/>
        </p:nvSpPr>
        <p:spPr>
          <a:xfrm>
            <a:off x="1000158" y="1011042"/>
            <a:ext cx="276039" cy="59300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9A5166F8-7E02-813A-6208-5323232957E4}"/>
              </a:ext>
            </a:extLst>
          </p:cNvPr>
          <p:cNvSpPr/>
          <p:nvPr/>
        </p:nvSpPr>
        <p:spPr>
          <a:xfrm>
            <a:off x="320466" y="1454357"/>
            <a:ext cx="206866" cy="2590800"/>
          </a:xfrm>
          <a:custGeom>
            <a:avLst/>
            <a:gdLst>
              <a:gd name="connsiteX0" fmla="*/ 0 w 1479550"/>
              <a:gd name="connsiteY0" fmla="*/ 0 h 82550"/>
              <a:gd name="connsiteX1" fmla="*/ 1479550 w 1479550"/>
              <a:gd name="connsiteY1" fmla="*/ 82550 h 82550"/>
              <a:gd name="connsiteX0" fmla="*/ 0 w 1479550"/>
              <a:gd name="connsiteY0" fmla="*/ 0 h 82550"/>
              <a:gd name="connsiteX1" fmla="*/ 1479550 w 1479550"/>
              <a:gd name="connsiteY1" fmla="*/ 82550 h 82550"/>
              <a:gd name="connsiteX0" fmla="*/ 0 w 1479550"/>
              <a:gd name="connsiteY0" fmla="*/ 0 h 138694"/>
              <a:gd name="connsiteX1" fmla="*/ 1479550 w 1479550"/>
              <a:gd name="connsiteY1" fmla="*/ 82550 h 138694"/>
              <a:gd name="connsiteX0" fmla="*/ 0 w 1479550"/>
              <a:gd name="connsiteY0" fmla="*/ 0 h 143760"/>
              <a:gd name="connsiteX1" fmla="*/ 1479550 w 1479550"/>
              <a:gd name="connsiteY1" fmla="*/ 82550 h 143760"/>
              <a:gd name="connsiteX0" fmla="*/ 0 w 1479550"/>
              <a:gd name="connsiteY0" fmla="*/ 0 h 157192"/>
              <a:gd name="connsiteX1" fmla="*/ 1479550 w 1479550"/>
              <a:gd name="connsiteY1" fmla="*/ 82550 h 157192"/>
              <a:gd name="connsiteX0" fmla="*/ 0 w 1479550"/>
              <a:gd name="connsiteY0" fmla="*/ 0 h 167807"/>
              <a:gd name="connsiteX1" fmla="*/ 1479550 w 1479550"/>
              <a:gd name="connsiteY1" fmla="*/ 82550 h 167807"/>
              <a:gd name="connsiteX0" fmla="*/ 0 w 1479550"/>
              <a:gd name="connsiteY0" fmla="*/ 0 h 175870"/>
              <a:gd name="connsiteX1" fmla="*/ 1479550 w 1479550"/>
              <a:gd name="connsiteY1" fmla="*/ 82550 h 175870"/>
              <a:gd name="connsiteX0" fmla="*/ 125901 w 254889"/>
              <a:gd name="connsiteY0" fmla="*/ 2590800 h 2601501"/>
              <a:gd name="connsiteX1" fmla="*/ 138601 w 254889"/>
              <a:gd name="connsiteY1" fmla="*/ 0 h 2601501"/>
              <a:gd name="connsiteX0" fmla="*/ 247666 w 260366"/>
              <a:gd name="connsiteY0" fmla="*/ 2590800 h 2590800"/>
              <a:gd name="connsiteX1" fmla="*/ 260366 w 260366"/>
              <a:gd name="connsiteY1" fmla="*/ 0 h 2590800"/>
              <a:gd name="connsiteX0" fmla="*/ 194166 w 206866"/>
              <a:gd name="connsiteY0" fmla="*/ 2590800 h 2590800"/>
              <a:gd name="connsiteX1" fmla="*/ 206866 w 206866"/>
              <a:gd name="connsiteY1" fmla="*/ 0 h 2590800"/>
              <a:gd name="connsiteX0" fmla="*/ 194166 w 206866"/>
              <a:gd name="connsiteY0" fmla="*/ 2590800 h 2590800"/>
              <a:gd name="connsiteX1" fmla="*/ 206866 w 206866"/>
              <a:gd name="connsiteY1" fmla="*/ 0 h 259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6866" h="2590800">
                <a:moveTo>
                  <a:pt x="194166" y="2590800"/>
                </a:moveTo>
                <a:cubicBezTo>
                  <a:pt x="7899" y="2230967"/>
                  <a:pt x="-133917" y="461433"/>
                  <a:pt x="206866" y="0"/>
                </a:cubicBezTo>
              </a:path>
            </a:pathLst>
          </a:custGeom>
          <a:noFill/>
          <a:ln w="19050">
            <a:solidFill>
              <a:srgbClr val="7F7F7F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366841C0-B4A1-5897-0D60-2FFF11AD2BAD}"/>
              </a:ext>
            </a:extLst>
          </p:cNvPr>
          <p:cNvSpPr txBox="1"/>
          <p:nvPr/>
        </p:nvSpPr>
        <p:spPr>
          <a:xfrm>
            <a:off x="1587545" y="2636121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24E41345-B0CC-C9B3-DD7A-1D83B8399BC3}"/>
              </a:ext>
            </a:extLst>
          </p:cNvPr>
          <p:cNvSpPr txBox="1"/>
          <p:nvPr/>
        </p:nvSpPr>
        <p:spPr>
          <a:xfrm>
            <a:off x="2072088" y="263382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3C766AEF-B0FF-B931-30D1-C99C65370356}"/>
              </a:ext>
            </a:extLst>
          </p:cNvPr>
          <p:cNvSpPr txBox="1"/>
          <p:nvPr/>
        </p:nvSpPr>
        <p:spPr>
          <a:xfrm>
            <a:off x="1587545" y="2938875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43960907-50D3-DF05-263E-E38AB550C2BD}"/>
              </a:ext>
            </a:extLst>
          </p:cNvPr>
          <p:cNvSpPr txBox="1"/>
          <p:nvPr/>
        </p:nvSpPr>
        <p:spPr>
          <a:xfrm>
            <a:off x="2072088" y="293658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4E473CEA-3C0C-C637-E687-05817D029E4B}"/>
              </a:ext>
            </a:extLst>
          </p:cNvPr>
          <p:cNvSpPr txBox="1"/>
          <p:nvPr/>
        </p:nvSpPr>
        <p:spPr>
          <a:xfrm>
            <a:off x="1591551" y="3251382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F437FEA9-D0DE-774F-48C4-F78AB64760F0}"/>
              </a:ext>
            </a:extLst>
          </p:cNvPr>
          <p:cNvSpPr txBox="1"/>
          <p:nvPr/>
        </p:nvSpPr>
        <p:spPr>
          <a:xfrm>
            <a:off x="2076094" y="3249087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</a:p>
        </p:txBody>
      </p:sp>
      <p:sp>
        <p:nvSpPr>
          <p:cNvPr id="112" name="Cloud 111">
            <a:extLst>
              <a:ext uri="{FF2B5EF4-FFF2-40B4-BE49-F238E27FC236}">
                <a16:creationId xmlns:a16="http://schemas.microsoft.com/office/drawing/2014/main" id="{7824B5EC-B7E3-E6C0-7E1D-0D63BA87D6D6}"/>
              </a:ext>
            </a:extLst>
          </p:cNvPr>
          <p:cNvSpPr/>
          <p:nvPr/>
        </p:nvSpPr>
        <p:spPr>
          <a:xfrm>
            <a:off x="2188620" y="4013559"/>
            <a:ext cx="1115377" cy="785399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1F731014-C1AD-CF2A-0F23-E5E162E2771F}"/>
              </a:ext>
            </a:extLst>
          </p:cNvPr>
          <p:cNvCxnSpPr>
            <a:cxnSpLocks/>
          </p:cNvCxnSpPr>
          <p:nvPr/>
        </p:nvCxnSpPr>
        <p:spPr>
          <a:xfrm flipH="1" flipV="1">
            <a:off x="1616108" y="3826083"/>
            <a:ext cx="673805" cy="367636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7CAA06E4-BD3D-2AF0-FE90-7F0042390494}"/>
              </a:ext>
            </a:extLst>
          </p:cNvPr>
          <p:cNvCxnSpPr>
            <a:cxnSpLocks/>
          </p:cNvCxnSpPr>
          <p:nvPr/>
        </p:nvCxnSpPr>
        <p:spPr>
          <a:xfrm flipH="1" flipV="1">
            <a:off x="2533791" y="3806413"/>
            <a:ext cx="88705" cy="220442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 120">
            <a:extLst>
              <a:ext uri="{FF2B5EF4-FFF2-40B4-BE49-F238E27FC236}">
                <a16:creationId xmlns:a16="http://schemas.microsoft.com/office/drawing/2014/main" id="{72CFD90F-A59F-2C7A-29D1-746975B1E595}"/>
              </a:ext>
            </a:extLst>
          </p:cNvPr>
          <p:cNvSpPr/>
          <p:nvPr/>
        </p:nvSpPr>
        <p:spPr>
          <a:xfrm>
            <a:off x="2380727" y="4307017"/>
            <a:ext cx="709800" cy="45719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29CB0B4E-3338-E34E-0639-532F8178C444}"/>
              </a:ext>
            </a:extLst>
          </p:cNvPr>
          <p:cNvSpPr/>
          <p:nvPr/>
        </p:nvSpPr>
        <p:spPr>
          <a:xfrm>
            <a:off x="2380727" y="4409888"/>
            <a:ext cx="709800" cy="45719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49490768-6690-B3D9-B5C7-2B624C702B6E}"/>
              </a:ext>
            </a:extLst>
          </p:cNvPr>
          <p:cNvSpPr/>
          <p:nvPr/>
        </p:nvSpPr>
        <p:spPr>
          <a:xfrm>
            <a:off x="2504220" y="4329877"/>
            <a:ext cx="91440" cy="91440"/>
          </a:xfrm>
          <a:prstGeom prst="ellipse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11645185-1921-1C70-DBE7-006EDB010E64}"/>
              </a:ext>
            </a:extLst>
          </p:cNvPr>
          <p:cNvSpPr/>
          <p:nvPr/>
        </p:nvSpPr>
        <p:spPr>
          <a:xfrm>
            <a:off x="2859185" y="4329877"/>
            <a:ext cx="91440" cy="91440"/>
          </a:xfrm>
          <a:prstGeom prst="ellipse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D9414549-74B5-7BD2-1593-DC75D92DB545}"/>
              </a:ext>
            </a:extLst>
          </p:cNvPr>
          <p:cNvSpPr/>
          <p:nvPr/>
        </p:nvSpPr>
        <p:spPr>
          <a:xfrm>
            <a:off x="2676355" y="4329059"/>
            <a:ext cx="91440" cy="91440"/>
          </a:xfrm>
          <a:prstGeom prst="ellipse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880E1E70-A097-B143-8DA5-A78450B9748E}"/>
              </a:ext>
            </a:extLst>
          </p:cNvPr>
          <p:cNvCxnSpPr>
            <a:cxnSpLocks/>
          </p:cNvCxnSpPr>
          <p:nvPr/>
        </p:nvCxnSpPr>
        <p:spPr>
          <a:xfrm>
            <a:off x="781381" y="7051195"/>
            <a:ext cx="0" cy="2524051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7" name="Group 316">
            <a:extLst>
              <a:ext uri="{FF2B5EF4-FFF2-40B4-BE49-F238E27FC236}">
                <a16:creationId xmlns:a16="http://schemas.microsoft.com/office/drawing/2014/main" id="{84A13560-AA73-F8A5-6298-1822F0E28253}"/>
              </a:ext>
            </a:extLst>
          </p:cNvPr>
          <p:cNvGrpSpPr/>
          <p:nvPr/>
        </p:nvGrpSpPr>
        <p:grpSpPr>
          <a:xfrm rot="10800000">
            <a:off x="1294643" y="7888818"/>
            <a:ext cx="1371600" cy="182880"/>
            <a:chOff x="583257" y="1449978"/>
            <a:chExt cx="1371600" cy="182880"/>
          </a:xfrm>
        </p:grpSpPr>
        <p:cxnSp>
          <p:nvCxnSpPr>
            <p:cNvPr id="355" name="Straight Connector 354">
              <a:extLst>
                <a:ext uri="{FF2B5EF4-FFF2-40B4-BE49-F238E27FC236}">
                  <a16:creationId xmlns:a16="http://schemas.microsoft.com/office/drawing/2014/main" id="{5C7CBF89-EF5F-F4C4-2A5E-5E35175ABCCA}"/>
                </a:ext>
              </a:extLst>
            </p:cNvPr>
            <p:cNvCxnSpPr/>
            <p:nvPr/>
          </p:nvCxnSpPr>
          <p:spPr>
            <a:xfrm>
              <a:off x="583257" y="1541418"/>
              <a:ext cx="1371600" cy="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6" name="Oval 355">
              <a:extLst>
                <a:ext uri="{FF2B5EF4-FFF2-40B4-BE49-F238E27FC236}">
                  <a16:creationId xmlns:a16="http://schemas.microsoft.com/office/drawing/2014/main" id="{1AF264DD-5F31-32FC-77FF-65BD62F28AEB}"/>
                </a:ext>
              </a:extLst>
            </p:cNvPr>
            <p:cNvSpPr/>
            <p:nvPr/>
          </p:nvSpPr>
          <p:spPr>
            <a:xfrm>
              <a:off x="1177617" y="1449978"/>
              <a:ext cx="182880" cy="1828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E37FCA02-57C5-D9CE-3DF1-D6C7820D8CAB}"/>
              </a:ext>
            </a:extLst>
          </p:cNvPr>
          <p:cNvCxnSpPr>
            <a:cxnSpLocks/>
          </p:cNvCxnSpPr>
          <p:nvPr/>
        </p:nvCxnSpPr>
        <p:spPr>
          <a:xfrm flipH="1">
            <a:off x="574766" y="7271736"/>
            <a:ext cx="1377859" cy="0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9" name="Group 318">
            <a:extLst>
              <a:ext uri="{FF2B5EF4-FFF2-40B4-BE49-F238E27FC236}">
                <a16:creationId xmlns:a16="http://schemas.microsoft.com/office/drawing/2014/main" id="{5A581DF0-054D-0B50-B3F2-E54506FA0CC4}"/>
              </a:ext>
            </a:extLst>
          </p:cNvPr>
          <p:cNvGrpSpPr/>
          <p:nvPr/>
        </p:nvGrpSpPr>
        <p:grpSpPr>
          <a:xfrm rot="10800000">
            <a:off x="1293885" y="8185648"/>
            <a:ext cx="1371600" cy="182880"/>
            <a:chOff x="583257" y="1449978"/>
            <a:chExt cx="1371600" cy="182880"/>
          </a:xfrm>
        </p:grpSpPr>
        <p:cxnSp>
          <p:nvCxnSpPr>
            <p:cNvPr id="353" name="Straight Connector 352">
              <a:extLst>
                <a:ext uri="{FF2B5EF4-FFF2-40B4-BE49-F238E27FC236}">
                  <a16:creationId xmlns:a16="http://schemas.microsoft.com/office/drawing/2014/main" id="{DD109D6D-2DCD-5B08-E634-D177F4EC7332}"/>
                </a:ext>
              </a:extLst>
            </p:cNvPr>
            <p:cNvCxnSpPr/>
            <p:nvPr/>
          </p:nvCxnSpPr>
          <p:spPr>
            <a:xfrm>
              <a:off x="583257" y="1541418"/>
              <a:ext cx="1371600" cy="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4" name="Oval 353">
              <a:extLst>
                <a:ext uri="{FF2B5EF4-FFF2-40B4-BE49-F238E27FC236}">
                  <a16:creationId xmlns:a16="http://schemas.microsoft.com/office/drawing/2014/main" id="{ACCBE0BB-070C-9AAC-295F-1736A37C363C}"/>
                </a:ext>
              </a:extLst>
            </p:cNvPr>
            <p:cNvSpPr/>
            <p:nvPr/>
          </p:nvSpPr>
          <p:spPr>
            <a:xfrm>
              <a:off x="1177617" y="1449978"/>
              <a:ext cx="182880" cy="1828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D8914573-13F8-9A57-30D8-CCB5C0B79627}"/>
              </a:ext>
            </a:extLst>
          </p:cNvPr>
          <p:cNvGrpSpPr/>
          <p:nvPr/>
        </p:nvGrpSpPr>
        <p:grpSpPr>
          <a:xfrm rot="10800000">
            <a:off x="1294643" y="8504313"/>
            <a:ext cx="1371600" cy="182880"/>
            <a:chOff x="583257" y="1449978"/>
            <a:chExt cx="1371600" cy="182880"/>
          </a:xfrm>
        </p:grpSpPr>
        <p:cxnSp>
          <p:nvCxnSpPr>
            <p:cNvPr id="351" name="Straight Connector 350">
              <a:extLst>
                <a:ext uri="{FF2B5EF4-FFF2-40B4-BE49-F238E27FC236}">
                  <a16:creationId xmlns:a16="http://schemas.microsoft.com/office/drawing/2014/main" id="{2A37DC33-0B1A-52BA-BBD8-C429D4638E96}"/>
                </a:ext>
              </a:extLst>
            </p:cNvPr>
            <p:cNvCxnSpPr/>
            <p:nvPr/>
          </p:nvCxnSpPr>
          <p:spPr>
            <a:xfrm>
              <a:off x="583257" y="1541418"/>
              <a:ext cx="1371600" cy="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2" name="Oval 351">
              <a:extLst>
                <a:ext uri="{FF2B5EF4-FFF2-40B4-BE49-F238E27FC236}">
                  <a16:creationId xmlns:a16="http://schemas.microsoft.com/office/drawing/2014/main" id="{F36B18A5-34A2-08EE-6881-CF8649BFD0F6}"/>
                </a:ext>
              </a:extLst>
            </p:cNvPr>
            <p:cNvSpPr/>
            <p:nvPr/>
          </p:nvSpPr>
          <p:spPr>
            <a:xfrm>
              <a:off x="1177617" y="1449978"/>
              <a:ext cx="182880" cy="1828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21" name="Straight Connector 320">
            <a:extLst>
              <a:ext uri="{FF2B5EF4-FFF2-40B4-BE49-F238E27FC236}">
                <a16:creationId xmlns:a16="http://schemas.microsoft.com/office/drawing/2014/main" id="{5B430FBA-345C-54ED-6C14-018692D5108D}"/>
              </a:ext>
            </a:extLst>
          </p:cNvPr>
          <p:cNvCxnSpPr>
            <a:cxnSpLocks/>
          </p:cNvCxnSpPr>
          <p:nvPr/>
        </p:nvCxnSpPr>
        <p:spPr>
          <a:xfrm flipV="1">
            <a:off x="1503759" y="7756589"/>
            <a:ext cx="0" cy="1792531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D5ADBA54-344A-3A21-4F78-89B5CFA5B795}"/>
              </a:ext>
            </a:extLst>
          </p:cNvPr>
          <p:cNvCxnSpPr>
            <a:cxnSpLocks/>
          </p:cNvCxnSpPr>
          <p:nvPr/>
        </p:nvCxnSpPr>
        <p:spPr>
          <a:xfrm flipH="1">
            <a:off x="2017317" y="7271736"/>
            <a:ext cx="648168" cy="0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21CAAC4E-8FAF-E737-44EA-35357AF21BEF}"/>
              </a:ext>
            </a:extLst>
          </p:cNvPr>
          <p:cNvCxnSpPr>
            <a:cxnSpLocks/>
          </p:cNvCxnSpPr>
          <p:nvPr/>
        </p:nvCxnSpPr>
        <p:spPr>
          <a:xfrm flipV="1">
            <a:off x="2476782" y="7051195"/>
            <a:ext cx="0" cy="1783080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57E919FC-31B5-9705-E08D-9E03DA5456ED}"/>
              </a:ext>
            </a:extLst>
          </p:cNvPr>
          <p:cNvCxnSpPr>
            <a:cxnSpLocks/>
          </p:cNvCxnSpPr>
          <p:nvPr/>
        </p:nvCxnSpPr>
        <p:spPr>
          <a:xfrm flipH="1">
            <a:off x="5425440" y="7271736"/>
            <a:ext cx="708660" cy="0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5" name="Oval 324">
            <a:extLst>
              <a:ext uri="{FF2B5EF4-FFF2-40B4-BE49-F238E27FC236}">
                <a16:creationId xmlns:a16="http://schemas.microsoft.com/office/drawing/2014/main" id="{3437931B-445B-51C5-B8A4-D0D064B8AEC0}"/>
              </a:ext>
            </a:extLst>
          </p:cNvPr>
          <p:cNvSpPr/>
          <p:nvPr/>
        </p:nvSpPr>
        <p:spPr>
          <a:xfrm>
            <a:off x="420193" y="8960219"/>
            <a:ext cx="722376" cy="722376"/>
          </a:xfrm>
          <a:prstGeom prst="ellipse">
            <a:avLst/>
          </a:prstGeom>
          <a:solidFill>
            <a:srgbClr val="D0CECE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b">
            <a:noAutofit/>
          </a:bodyPr>
          <a:lstStyle/>
          <a:p>
            <a:pPr algn="ctr"/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9E11C81E-6A40-C088-388D-49C56AD11C28}"/>
              </a:ext>
            </a:extLst>
          </p:cNvPr>
          <p:cNvCxnSpPr>
            <a:cxnSpLocks/>
          </p:cNvCxnSpPr>
          <p:nvPr/>
        </p:nvCxnSpPr>
        <p:spPr>
          <a:xfrm>
            <a:off x="574766" y="9321407"/>
            <a:ext cx="1133384" cy="0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" name="TextBox 326">
            <a:extLst>
              <a:ext uri="{FF2B5EF4-FFF2-40B4-BE49-F238E27FC236}">
                <a16:creationId xmlns:a16="http://schemas.microsoft.com/office/drawing/2014/main" id="{5998A550-FBB5-0E0C-DF0B-1E11080F665B}"/>
              </a:ext>
            </a:extLst>
          </p:cNvPr>
          <p:cNvSpPr txBox="1"/>
          <p:nvPr/>
        </p:nvSpPr>
        <p:spPr>
          <a:xfrm>
            <a:off x="764869" y="9339943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+</a:t>
            </a:r>
          </a:p>
        </p:txBody>
      </p:sp>
      <p:sp>
        <p:nvSpPr>
          <p:cNvPr id="328" name="Cloud 327">
            <a:extLst>
              <a:ext uri="{FF2B5EF4-FFF2-40B4-BE49-F238E27FC236}">
                <a16:creationId xmlns:a16="http://schemas.microsoft.com/office/drawing/2014/main" id="{51B321AE-407A-4C4D-C9D6-DCEDA27A3A5B}"/>
              </a:ext>
            </a:extLst>
          </p:cNvPr>
          <p:cNvSpPr/>
          <p:nvPr/>
        </p:nvSpPr>
        <p:spPr>
          <a:xfrm>
            <a:off x="454667" y="5708765"/>
            <a:ext cx="1316748" cy="973001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Rectangle 328">
            <a:extLst>
              <a:ext uri="{FF2B5EF4-FFF2-40B4-BE49-F238E27FC236}">
                <a16:creationId xmlns:a16="http://schemas.microsoft.com/office/drawing/2014/main" id="{212F318C-82DE-DC44-7DA1-319014A1E71D}"/>
              </a:ext>
            </a:extLst>
          </p:cNvPr>
          <p:cNvSpPr/>
          <p:nvPr/>
        </p:nvSpPr>
        <p:spPr>
          <a:xfrm>
            <a:off x="675580" y="6356160"/>
            <a:ext cx="868111" cy="59300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>
            <a:extLst>
              <a:ext uri="{FF2B5EF4-FFF2-40B4-BE49-F238E27FC236}">
                <a16:creationId xmlns:a16="http://schemas.microsoft.com/office/drawing/2014/main" id="{1F484D06-37A7-C747-AE1A-25E79B94A0AC}"/>
              </a:ext>
            </a:extLst>
          </p:cNvPr>
          <p:cNvSpPr/>
          <p:nvPr/>
        </p:nvSpPr>
        <p:spPr>
          <a:xfrm>
            <a:off x="867271" y="6280454"/>
            <a:ext cx="507689" cy="64276"/>
          </a:xfrm>
          <a:prstGeom prst="ellipse">
            <a:avLst/>
          </a:prstGeom>
          <a:noFill/>
          <a:ln w="38100">
            <a:solidFill>
              <a:srgbClr val="AFAB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Rectangle: Rounded Corners 330">
            <a:extLst>
              <a:ext uri="{FF2B5EF4-FFF2-40B4-BE49-F238E27FC236}">
                <a16:creationId xmlns:a16="http://schemas.microsoft.com/office/drawing/2014/main" id="{631C27FB-7F61-9663-7446-A9ECDF634D82}"/>
              </a:ext>
            </a:extLst>
          </p:cNvPr>
          <p:cNvSpPr/>
          <p:nvPr/>
        </p:nvSpPr>
        <p:spPr>
          <a:xfrm>
            <a:off x="766168" y="6099718"/>
            <a:ext cx="752546" cy="169306"/>
          </a:xfrm>
          <a:prstGeom prst="roundRect">
            <a:avLst>
              <a:gd name="adj" fmla="val 27919"/>
            </a:avLst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71806396-E6DB-4B4C-BC10-86EA213C0D87}"/>
              </a:ext>
            </a:extLst>
          </p:cNvPr>
          <p:cNvSpPr txBox="1"/>
          <p:nvPr/>
        </p:nvSpPr>
        <p:spPr>
          <a:xfrm>
            <a:off x="1012668" y="6093415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–</a:t>
            </a: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2D5AC49F-5796-919E-422E-9B05FB76EA58}"/>
              </a:ext>
            </a:extLst>
          </p:cNvPr>
          <p:cNvSpPr txBox="1"/>
          <p:nvPr/>
        </p:nvSpPr>
        <p:spPr>
          <a:xfrm>
            <a:off x="999042" y="6013497"/>
            <a:ext cx="2760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+</a:t>
            </a:r>
          </a:p>
        </p:txBody>
      </p:sp>
      <p:sp>
        <p:nvSpPr>
          <p:cNvPr id="334" name="Rectangle 333">
            <a:extLst>
              <a:ext uri="{FF2B5EF4-FFF2-40B4-BE49-F238E27FC236}">
                <a16:creationId xmlns:a16="http://schemas.microsoft.com/office/drawing/2014/main" id="{B559450D-682E-14FA-F744-BE22CCECBECC}"/>
              </a:ext>
            </a:extLst>
          </p:cNvPr>
          <p:cNvSpPr/>
          <p:nvPr/>
        </p:nvSpPr>
        <p:spPr>
          <a:xfrm>
            <a:off x="1000158" y="6035317"/>
            <a:ext cx="276039" cy="59300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Freeform: Shape 334">
            <a:extLst>
              <a:ext uri="{FF2B5EF4-FFF2-40B4-BE49-F238E27FC236}">
                <a16:creationId xmlns:a16="http://schemas.microsoft.com/office/drawing/2014/main" id="{C612BE46-EE1D-A5EB-B8C9-25FC64604778}"/>
              </a:ext>
            </a:extLst>
          </p:cNvPr>
          <p:cNvSpPr/>
          <p:nvPr/>
        </p:nvSpPr>
        <p:spPr>
          <a:xfrm>
            <a:off x="320466" y="6478632"/>
            <a:ext cx="206866" cy="2590800"/>
          </a:xfrm>
          <a:custGeom>
            <a:avLst/>
            <a:gdLst>
              <a:gd name="connsiteX0" fmla="*/ 0 w 1479550"/>
              <a:gd name="connsiteY0" fmla="*/ 0 h 82550"/>
              <a:gd name="connsiteX1" fmla="*/ 1479550 w 1479550"/>
              <a:gd name="connsiteY1" fmla="*/ 82550 h 82550"/>
              <a:gd name="connsiteX0" fmla="*/ 0 w 1479550"/>
              <a:gd name="connsiteY0" fmla="*/ 0 h 82550"/>
              <a:gd name="connsiteX1" fmla="*/ 1479550 w 1479550"/>
              <a:gd name="connsiteY1" fmla="*/ 82550 h 82550"/>
              <a:gd name="connsiteX0" fmla="*/ 0 w 1479550"/>
              <a:gd name="connsiteY0" fmla="*/ 0 h 138694"/>
              <a:gd name="connsiteX1" fmla="*/ 1479550 w 1479550"/>
              <a:gd name="connsiteY1" fmla="*/ 82550 h 138694"/>
              <a:gd name="connsiteX0" fmla="*/ 0 w 1479550"/>
              <a:gd name="connsiteY0" fmla="*/ 0 h 143760"/>
              <a:gd name="connsiteX1" fmla="*/ 1479550 w 1479550"/>
              <a:gd name="connsiteY1" fmla="*/ 82550 h 143760"/>
              <a:gd name="connsiteX0" fmla="*/ 0 w 1479550"/>
              <a:gd name="connsiteY0" fmla="*/ 0 h 157192"/>
              <a:gd name="connsiteX1" fmla="*/ 1479550 w 1479550"/>
              <a:gd name="connsiteY1" fmla="*/ 82550 h 157192"/>
              <a:gd name="connsiteX0" fmla="*/ 0 w 1479550"/>
              <a:gd name="connsiteY0" fmla="*/ 0 h 167807"/>
              <a:gd name="connsiteX1" fmla="*/ 1479550 w 1479550"/>
              <a:gd name="connsiteY1" fmla="*/ 82550 h 167807"/>
              <a:gd name="connsiteX0" fmla="*/ 0 w 1479550"/>
              <a:gd name="connsiteY0" fmla="*/ 0 h 175870"/>
              <a:gd name="connsiteX1" fmla="*/ 1479550 w 1479550"/>
              <a:gd name="connsiteY1" fmla="*/ 82550 h 175870"/>
              <a:gd name="connsiteX0" fmla="*/ 125901 w 254889"/>
              <a:gd name="connsiteY0" fmla="*/ 2590800 h 2601501"/>
              <a:gd name="connsiteX1" fmla="*/ 138601 w 254889"/>
              <a:gd name="connsiteY1" fmla="*/ 0 h 2601501"/>
              <a:gd name="connsiteX0" fmla="*/ 247666 w 260366"/>
              <a:gd name="connsiteY0" fmla="*/ 2590800 h 2590800"/>
              <a:gd name="connsiteX1" fmla="*/ 260366 w 260366"/>
              <a:gd name="connsiteY1" fmla="*/ 0 h 2590800"/>
              <a:gd name="connsiteX0" fmla="*/ 194166 w 206866"/>
              <a:gd name="connsiteY0" fmla="*/ 2590800 h 2590800"/>
              <a:gd name="connsiteX1" fmla="*/ 206866 w 206866"/>
              <a:gd name="connsiteY1" fmla="*/ 0 h 2590800"/>
              <a:gd name="connsiteX0" fmla="*/ 194166 w 206866"/>
              <a:gd name="connsiteY0" fmla="*/ 2590800 h 2590800"/>
              <a:gd name="connsiteX1" fmla="*/ 206866 w 206866"/>
              <a:gd name="connsiteY1" fmla="*/ 0 h 259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6866" h="2590800">
                <a:moveTo>
                  <a:pt x="194166" y="2590800"/>
                </a:moveTo>
                <a:cubicBezTo>
                  <a:pt x="7899" y="2230967"/>
                  <a:pt x="-133917" y="461433"/>
                  <a:pt x="206866" y="0"/>
                </a:cubicBezTo>
              </a:path>
            </a:pathLst>
          </a:custGeom>
          <a:noFill/>
          <a:ln w="19050">
            <a:solidFill>
              <a:srgbClr val="7F7F7F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TextBox 335">
            <a:extLst>
              <a:ext uri="{FF2B5EF4-FFF2-40B4-BE49-F238E27FC236}">
                <a16:creationId xmlns:a16="http://schemas.microsoft.com/office/drawing/2014/main" id="{D4650BD5-6109-C02F-5309-2832CFEB222F}"/>
              </a:ext>
            </a:extLst>
          </p:cNvPr>
          <p:cNvSpPr txBox="1"/>
          <p:nvPr/>
        </p:nvSpPr>
        <p:spPr>
          <a:xfrm>
            <a:off x="1587545" y="7660396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</a:p>
        </p:txBody>
      </p:sp>
      <p:sp>
        <p:nvSpPr>
          <p:cNvPr id="337" name="TextBox 336">
            <a:extLst>
              <a:ext uri="{FF2B5EF4-FFF2-40B4-BE49-F238E27FC236}">
                <a16:creationId xmlns:a16="http://schemas.microsoft.com/office/drawing/2014/main" id="{245C543B-892D-3DD4-234B-F1B9B8F6CC96}"/>
              </a:ext>
            </a:extLst>
          </p:cNvPr>
          <p:cNvSpPr txBox="1"/>
          <p:nvPr/>
        </p:nvSpPr>
        <p:spPr>
          <a:xfrm>
            <a:off x="2072088" y="7658101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</a:p>
        </p:txBody>
      </p:sp>
      <p:sp>
        <p:nvSpPr>
          <p:cNvPr id="338" name="TextBox 337">
            <a:extLst>
              <a:ext uri="{FF2B5EF4-FFF2-40B4-BE49-F238E27FC236}">
                <a16:creationId xmlns:a16="http://schemas.microsoft.com/office/drawing/2014/main" id="{4F0FFC98-B81C-AB0E-9C3F-2421C9F3D40A}"/>
              </a:ext>
            </a:extLst>
          </p:cNvPr>
          <p:cNvSpPr txBox="1"/>
          <p:nvPr/>
        </p:nvSpPr>
        <p:spPr>
          <a:xfrm>
            <a:off x="1587545" y="796315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9835B4EC-EB45-D381-28C8-BA7BDD7DE3DB}"/>
              </a:ext>
            </a:extLst>
          </p:cNvPr>
          <p:cNvSpPr txBox="1"/>
          <p:nvPr/>
        </p:nvSpPr>
        <p:spPr>
          <a:xfrm>
            <a:off x="2072088" y="7960855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338C2D28-9878-B5B7-D8FF-F603A0A2A72E}"/>
              </a:ext>
            </a:extLst>
          </p:cNvPr>
          <p:cNvSpPr txBox="1"/>
          <p:nvPr/>
        </p:nvSpPr>
        <p:spPr>
          <a:xfrm>
            <a:off x="1591551" y="8275657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A0D0C547-F455-1AB9-77F4-674A57731046}"/>
              </a:ext>
            </a:extLst>
          </p:cNvPr>
          <p:cNvSpPr txBox="1"/>
          <p:nvPr/>
        </p:nvSpPr>
        <p:spPr>
          <a:xfrm>
            <a:off x="2076094" y="827336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</a:p>
        </p:txBody>
      </p:sp>
      <p:sp>
        <p:nvSpPr>
          <p:cNvPr id="342" name="Cloud 341">
            <a:extLst>
              <a:ext uri="{FF2B5EF4-FFF2-40B4-BE49-F238E27FC236}">
                <a16:creationId xmlns:a16="http://schemas.microsoft.com/office/drawing/2014/main" id="{0DEC3E7A-1900-0EAB-61B0-CE4EB00AE573}"/>
              </a:ext>
            </a:extLst>
          </p:cNvPr>
          <p:cNvSpPr/>
          <p:nvPr/>
        </p:nvSpPr>
        <p:spPr>
          <a:xfrm>
            <a:off x="2188620" y="9037834"/>
            <a:ext cx="1115377" cy="785399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3" name="Straight Arrow Connector 342">
            <a:extLst>
              <a:ext uri="{FF2B5EF4-FFF2-40B4-BE49-F238E27FC236}">
                <a16:creationId xmlns:a16="http://schemas.microsoft.com/office/drawing/2014/main" id="{C40C32A8-B4FF-5FE5-FB88-EDD4768EBF8A}"/>
              </a:ext>
            </a:extLst>
          </p:cNvPr>
          <p:cNvCxnSpPr>
            <a:cxnSpLocks/>
          </p:cNvCxnSpPr>
          <p:nvPr/>
        </p:nvCxnSpPr>
        <p:spPr>
          <a:xfrm flipH="1" flipV="1">
            <a:off x="1616108" y="8850358"/>
            <a:ext cx="673805" cy="367636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Arrow Connector 343">
            <a:extLst>
              <a:ext uri="{FF2B5EF4-FFF2-40B4-BE49-F238E27FC236}">
                <a16:creationId xmlns:a16="http://schemas.microsoft.com/office/drawing/2014/main" id="{9B8CFB4C-23B6-6207-408B-4AD762867529}"/>
              </a:ext>
            </a:extLst>
          </p:cNvPr>
          <p:cNvCxnSpPr>
            <a:cxnSpLocks/>
          </p:cNvCxnSpPr>
          <p:nvPr/>
        </p:nvCxnSpPr>
        <p:spPr>
          <a:xfrm flipH="1" flipV="1">
            <a:off x="2533791" y="8830688"/>
            <a:ext cx="88705" cy="220442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5" name="Rectangle 344">
            <a:extLst>
              <a:ext uri="{FF2B5EF4-FFF2-40B4-BE49-F238E27FC236}">
                <a16:creationId xmlns:a16="http://schemas.microsoft.com/office/drawing/2014/main" id="{7C68E59F-96C5-5C8D-3FFD-02E21FDC4F24}"/>
              </a:ext>
            </a:extLst>
          </p:cNvPr>
          <p:cNvSpPr/>
          <p:nvPr/>
        </p:nvSpPr>
        <p:spPr>
          <a:xfrm>
            <a:off x="2380727" y="9331292"/>
            <a:ext cx="709800" cy="45719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Rectangle 345">
            <a:extLst>
              <a:ext uri="{FF2B5EF4-FFF2-40B4-BE49-F238E27FC236}">
                <a16:creationId xmlns:a16="http://schemas.microsoft.com/office/drawing/2014/main" id="{C1A2161E-AAC0-13A9-5D0B-240E1C4F7C96}"/>
              </a:ext>
            </a:extLst>
          </p:cNvPr>
          <p:cNvSpPr/>
          <p:nvPr/>
        </p:nvSpPr>
        <p:spPr>
          <a:xfrm>
            <a:off x="2380727" y="9434163"/>
            <a:ext cx="709800" cy="45719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>
            <a:extLst>
              <a:ext uri="{FF2B5EF4-FFF2-40B4-BE49-F238E27FC236}">
                <a16:creationId xmlns:a16="http://schemas.microsoft.com/office/drawing/2014/main" id="{83F26E03-3900-C020-7677-E2487817B584}"/>
              </a:ext>
            </a:extLst>
          </p:cNvPr>
          <p:cNvSpPr/>
          <p:nvPr/>
        </p:nvSpPr>
        <p:spPr>
          <a:xfrm>
            <a:off x="2504220" y="9354152"/>
            <a:ext cx="91440" cy="91440"/>
          </a:xfrm>
          <a:prstGeom prst="ellipse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>
            <a:extLst>
              <a:ext uri="{FF2B5EF4-FFF2-40B4-BE49-F238E27FC236}">
                <a16:creationId xmlns:a16="http://schemas.microsoft.com/office/drawing/2014/main" id="{BB89F77E-2BB7-EFD1-F230-7B3FD05F9606}"/>
              </a:ext>
            </a:extLst>
          </p:cNvPr>
          <p:cNvSpPr/>
          <p:nvPr/>
        </p:nvSpPr>
        <p:spPr>
          <a:xfrm>
            <a:off x="2859185" y="9354152"/>
            <a:ext cx="91440" cy="91440"/>
          </a:xfrm>
          <a:prstGeom prst="ellipse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>
            <a:extLst>
              <a:ext uri="{FF2B5EF4-FFF2-40B4-BE49-F238E27FC236}">
                <a16:creationId xmlns:a16="http://schemas.microsoft.com/office/drawing/2014/main" id="{BC2595F1-1FD8-3AF5-9FE0-13EA1403C0FD}"/>
              </a:ext>
            </a:extLst>
          </p:cNvPr>
          <p:cNvSpPr/>
          <p:nvPr/>
        </p:nvSpPr>
        <p:spPr>
          <a:xfrm>
            <a:off x="2676355" y="9353334"/>
            <a:ext cx="91440" cy="91440"/>
          </a:xfrm>
          <a:prstGeom prst="ellipse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52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F1B8498-EE59-9B8B-8894-23E227DB4DF8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7764780" cy="1005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2390">
                  <a:extLst>
                    <a:ext uri="{9D8B030D-6E8A-4147-A177-3AD203B41FA5}">
                      <a16:colId xmlns:a16="http://schemas.microsoft.com/office/drawing/2014/main" val="2968725123"/>
                    </a:ext>
                  </a:extLst>
                </a:gridCol>
                <a:gridCol w="3882390">
                  <a:extLst>
                    <a:ext uri="{9D8B030D-6E8A-4147-A177-3AD203B41FA5}">
                      <a16:colId xmlns:a16="http://schemas.microsoft.com/office/drawing/2014/main" val="1775451119"/>
                    </a:ext>
                  </a:extLst>
                </a:gridCol>
              </a:tblGrid>
              <a:tr h="5029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81931158"/>
                  </a:ext>
                </a:extLst>
              </a:tr>
              <a:tr h="5029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26150733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0DBB3E4E-A375-7E01-AA2F-3F500E039F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290" t="8091" r="28865" b="7570"/>
          <a:stretch/>
        </p:blipFill>
        <p:spPr>
          <a:xfrm>
            <a:off x="6088522" y="5477144"/>
            <a:ext cx="998799" cy="419566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552939C-1131-2C8C-554B-0BD59C31C2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290" t="8091" r="28865" b="7570"/>
          <a:stretch/>
        </p:blipFill>
        <p:spPr>
          <a:xfrm>
            <a:off x="6089694" y="431887"/>
            <a:ext cx="998799" cy="4195669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077C0320-0C76-F2D8-846E-33FF17BE90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305" r="19642"/>
          <a:stretch/>
        </p:blipFill>
        <p:spPr>
          <a:xfrm rot="6127753">
            <a:off x="5020221" y="8503017"/>
            <a:ext cx="619656" cy="962837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7EF52DFE-F007-43F8-4BB5-CD6646E0EF1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305" r="19642"/>
          <a:stretch/>
        </p:blipFill>
        <p:spPr>
          <a:xfrm rot="5400000">
            <a:off x="5020220" y="7772238"/>
            <a:ext cx="619656" cy="962837"/>
          </a:xfrm>
          <a:prstGeom prst="rect">
            <a:avLst/>
          </a:prstGeom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E96B7569-045B-52ED-53D1-BA5B604FDE1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305" r="19642"/>
          <a:stretch/>
        </p:blipFill>
        <p:spPr>
          <a:xfrm rot="6311954">
            <a:off x="5010764" y="7083797"/>
            <a:ext cx="619656" cy="962837"/>
          </a:xfrm>
          <a:prstGeom prst="rect">
            <a:avLst/>
          </a:prstGeom>
        </p:spPr>
      </p:pic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21ABDB04-3927-CF88-F715-C8C3DF3E8D9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305" r="19642"/>
          <a:stretch/>
        </p:blipFill>
        <p:spPr>
          <a:xfrm rot="4669649">
            <a:off x="5010764" y="6311530"/>
            <a:ext cx="619656" cy="962837"/>
          </a:xfrm>
          <a:prstGeom prst="rect">
            <a:avLst/>
          </a:prstGeom>
        </p:spPr>
      </p:pic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B661649B-8D28-B17A-EA07-BDB96BE1D7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305" r="19642"/>
          <a:stretch/>
        </p:blipFill>
        <p:spPr>
          <a:xfrm rot="6127753">
            <a:off x="5010916" y="5640477"/>
            <a:ext cx="619656" cy="962837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AAF168D-14AD-2E28-F06C-99E41CA6796C}"/>
              </a:ext>
            </a:extLst>
          </p:cNvPr>
          <p:cNvSpPr/>
          <p:nvPr/>
        </p:nvSpPr>
        <p:spPr>
          <a:xfrm>
            <a:off x="4831416" y="5029674"/>
            <a:ext cx="73049" cy="5028726"/>
          </a:xfrm>
          <a:custGeom>
            <a:avLst/>
            <a:gdLst>
              <a:gd name="connsiteX0" fmla="*/ 29317 w 36141"/>
              <a:gd name="connsiteY0" fmla="*/ 5022376 h 5022376"/>
              <a:gd name="connsiteX1" fmla="*/ 22493 w 36141"/>
              <a:gd name="connsiteY1" fmla="*/ 3855492 h 5022376"/>
              <a:gd name="connsiteX2" fmla="*/ 15669 w 36141"/>
              <a:gd name="connsiteY2" fmla="*/ 3227695 h 5022376"/>
              <a:gd name="connsiteX3" fmla="*/ 36141 w 36141"/>
              <a:gd name="connsiteY3" fmla="*/ 2374710 h 5022376"/>
              <a:gd name="connsiteX4" fmla="*/ 15669 w 36141"/>
              <a:gd name="connsiteY4" fmla="*/ 1869743 h 5022376"/>
              <a:gd name="connsiteX5" fmla="*/ 15669 w 36141"/>
              <a:gd name="connsiteY5" fmla="*/ 989463 h 5022376"/>
              <a:gd name="connsiteX6" fmla="*/ 15669 w 36141"/>
              <a:gd name="connsiteY6" fmla="*/ 0 h 5022376"/>
              <a:gd name="connsiteX0" fmla="*/ 19853 w 41836"/>
              <a:gd name="connsiteY0" fmla="*/ 5022376 h 5022376"/>
              <a:gd name="connsiteX1" fmla="*/ 13029 w 41836"/>
              <a:gd name="connsiteY1" fmla="*/ 3855492 h 5022376"/>
              <a:gd name="connsiteX2" fmla="*/ 6205 w 41836"/>
              <a:gd name="connsiteY2" fmla="*/ 3227695 h 5022376"/>
              <a:gd name="connsiteX3" fmla="*/ 26677 w 41836"/>
              <a:gd name="connsiteY3" fmla="*/ 2374710 h 5022376"/>
              <a:gd name="connsiteX4" fmla="*/ 6205 w 41836"/>
              <a:gd name="connsiteY4" fmla="*/ 1869743 h 5022376"/>
              <a:gd name="connsiteX5" fmla="*/ 6205 w 41836"/>
              <a:gd name="connsiteY5" fmla="*/ 989463 h 5022376"/>
              <a:gd name="connsiteX6" fmla="*/ 6205 w 41836"/>
              <a:gd name="connsiteY6" fmla="*/ 0 h 5022376"/>
              <a:gd name="connsiteX0" fmla="*/ 20142 w 39163"/>
              <a:gd name="connsiteY0" fmla="*/ 5022376 h 5022376"/>
              <a:gd name="connsiteX1" fmla="*/ 13318 w 39163"/>
              <a:gd name="connsiteY1" fmla="*/ 3855492 h 5022376"/>
              <a:gd name="connsiteX2" fmla="*/ 6494 w 39163"/>
              <a:gd name="connsiteY2" fmla="*/ 3227695 h 5022376"/>
              <a:gd name="connsiteX3" fmla="*/ 26966 w 39163"/>
              <a:gd name="connsiteY3" fmla="*/ 2374710 h 5022376"/>
              <a:gd name="connsiteX4" fmla="*/ 6494 w 39163"/>
              <a:gd name="connsiteY4" fmla="*/ 1869743 h 5022376"/>
              <a:gd name="connsiteX5" fmla="*/ 6494 w 39163"/>
              <a:gd name="connsiteY5" fmla="*/ 989463 h 5022376"/>
              <a:gd name="connsiteX6" fmla="*/ 6494 w 39163"/>
              <a:gd name="connsiteY6" fmla="*/ 0 h 5022376"/>
              <a:gd name="connsiteX0" fmla="*/ 20142 w 39163"/>
              <a:gd name="connsiteY0" fmla="*/ 5022376 h 5022376"/>
              <a:gd name="connsiteX1" fmla="*/ 13318 w 39163"/>
              <a:gd name="connsiteY1" fmla="*/ 3855492 h 5022376"/>
              <a:gd name="connsiteX2" fmla="*/ 6494 w 39163"/>
              <a:gd name="connsiteY2" fmla="*/ 3227695 h 5022376"/>
              <a:gd name="connsiteX3" fmla="*/ 26966 w 39163"/>
              <a:gd name="connsiteY3" fmla="*/ 2374710 h 5022376"/>
              <a:gd name="connsiteX4" fmla="*/ 6494 w 39163"/>
              <a:gd name="connsiteY4" fmla="*/ 1869743 h 5022376"/>
              <a:gd name="connsiteX5" fmla="*/ 6494 w 39163"/>
              <a:gd name="connsiteY5" fmla="*/ 989463 h 5022376"/>
              <a:gd name="connsiteX6" fmla="*/ 6494 w 39163"/>
              <a:gd name="connsiteY6" fmla="*/ 0 h 5022376"/>
              <a:gd name="connsiteX0" fmla="*/ 22109 w 28933"/>
              <a:gd name="connsiteY0" fmla="*/ 5022376 h 5022376"/>
              <a:gd name="connsiteX1" fmla="*/ 15285 w 28933"/>
              <a:gd name="connsiteY1" fmla="*/ 3855492 h 5022376"/>
              <a:gd name="connsiteX2" fmla="*/ 8461 w 28933"/>
              <a:gd name="connsiteY2" fmla="*/ 3227695 h 5022376"/>
              <a:gd name="connsiteX3" fmla="*/ 28933 w 28933"/>
              <a:gd name="connsiteY3" fmla="*/ 2374710 h 5022376"/>
              <a:gd name="connsiteX4" fmla="*/ 8461 w 28933"/>
              <a:gd name="connsiteY4" fmla="*/ 1869743 h 5022376"/>
              <a:gd name="connsiteX5" fmla="*/ 8461 w 28933"/>
              <a:gd name="connsiteY5" fmla="*/ 989463 h 5022376"/>
              <a:gd name="connsiteX6" fmla="*/ 8461 w 28933"/>
              <a:gd name="connsiteY6" fmla="*/ 0 h 5022376"/>
              <a:gd name="connsiteX0" fmla="*/ 57624 w 93968"/>
              <a:gd name="connsiteY0" fmla="*/ 5022376 h 5022376"/>
              <a:gd name="connsiteX1" fmla="*/ 50800 w 93968"/>
              <a:gd name="connsiteY1" fmla="*/ 3855492 h 5022376"/>
              <a:gd name="connsiteX2" fmla="*/ 43976 w 93968"/>
              <a:gd name="connsiteY2" fmla="*/ 3227695 h 5022376"/>
              <a:gd name="connsiteX3" fmla="*/ 64448 w 93968"/>
              <a:gd name="connsiteY3" fmla="*/ 2374710 h 5022376"/>
              <a:gd name="connsiteX4" fmla="*/ 43976 w 93968"/>
              <a:gd name="connsiteY4" fmla="*/ 1869743 h 5022376"/>
              <a:gd name="connsiteX5" fmla="*/ 43976 w 93968"/>
              <a:gd name="connsiteY5" fmla="*/ 989463 h 5022376"/>
              <a:gd name="connsiteX6" fmla="*/ 43976 w 93968"/>
              <a:gd name="connsiteY6" fmla="*/ 0 h 5022376"/>
              <a:gd name="connsiteX0" fmla="*/ 33362 w 46607"/>
              <a:gd name="connsiteY0" fmla="*/ 5022376 h 5022376"/>
              <a:gd name="connsiteX1" fmla="*/ 26538 w 46607"/>
              <a:gd name="connsiteY1" fmla="*/ 3855492 h 5022376"/>
              <a:gd name="connsiteX2" fmla="*/ 19714 w 46607"/>
              <a:gd name="connsiteY2" fmla="*/ 3227695 h 5022376"/>
              <a:gd name="connsiteX3" fmla="*/ 40186 w 46607"/>
              <a:gd name="connsiteY3" fmla="*/ 2374710 h 5022376"/>
              <a:gd name="connsiteX4" fmla="*/ 19714 w 46607"/>
              <a:gd name="connsiteY4" fmla="*/ 1869743 h 5022376"/>
              <a:gd name="connsiteX5" fmla="*/ 19714 w 46607"/>
              <a:gd name="connsiteY5" fmla="*/ 989463 h 5022376"/>
              <a:gd name="connsiteX6" fmla="*/ 19714 w 46607"/>
              <a:gd name="connsiteY6" fmla="*/ 0 h 5022376"/>
              <a:gd name="connsiteX0" fmla="*/ 38076 w 89134"/>
              <a:gd name="connsiteY0" fmla="*/ 5022376 h 5022376"/>
              <a:gd name="connsiteX1" fmla="*/ 31252 w 89134"/>
              <a:gd name="connsiteY1" fmla="*/ 3855492 h 5022376"/>
              <a:gd name="connsiteX2" fmla="*/ 24428 w 89134"/>
              <a:gd name="connsiteY2" fmla="*/ 3227695 h 5022376"/>
              <a:gd name="connsiteX3" fmla="*/ 44900 w 89134"/>
              <a:gd name="connsiteY3" fmla="*/ 2374710 h 5022376"/>
              <a:gd name="connsiteX4" fmla="*/ 24428 w 89134"/>
              <a:gd name="connsiteY4" fmla="*/ 1869743 h 5022376"/>
              <a:gd name="connsiteX5" fmla="*/ 24428 w 89134"/>
              <a:gd name="connsiteY5" fmla="*/ 989463 h 5022376"/>
              <a:gd name="connsiteX6" fmla="*/ 24428 w 89134"/>
              <a:gd name="connsiteY6" fmla="*/ 0 h 5022376"/>
              <a:gd name="connsiteX0" fmla="*/ 33362 w 70438"/>
              <a:gd name="connsiteY0" fmla="*/ 5022376 h 5022376"/>
              <a:gd name="connsiteX1" fmla="*/ 26538 w 70438"/>
              <a:gd name="connsiteY1" fmla="*/ 3855492 h 5022376"/>
              <a:gd name="connsiteX2" fmla="*/ 19714 w 70438"/>
              <a:gd name="connsiteY2" fmla="*/ 3227695 h 5022376"/>
              <a:gd name="connsiteX3" fmla="*/ 40186 w 70438"/>
              <a:gd name="connsiteY3" fmla="*/ 2374710 h 5022376"/>
              <a:gd name="connsiteX4" fmla="*/ 19714 w 70438"/>
              <a:gd name="connsiteY4" fmla="*/ 1869743 h 5022376"/>
              <a:gd name="connsiteX5" fmla="*/ 19714 w 70438"/>
              <a:gd name="connsiteY5" fmla="*/ 989463 h 5022376"/>
              <a:gd name="connsiteX6" fmla="*/ 19714 w 70438"/>
              <a:gd name="connsiteY6" fmla="*/ 0 h 5022376"/>
              <a:gd name="connsiteX0" fmla="*/ 33362 w 69047"/>
              <a:gd name="connsiteY0" fmla="*/ 5022376 h 5022376"/>
              <a:gd name="connsiteX1" fmla="*/ 26538 w 69047"/>
              <a:gd name="connsiteY1" fmla="*/ 3855492 h 5022376"/>
              <a:gd name="connsiteX2" fmla="*/ 19714 w 69047"/>
              <a:gd name="connsiteY2" fmla="*/ 3227695 h 5022376"/>
              <a:gd name="connsiteX3" fmla="*/ 40186 w 69047"/>
              <a:gd name="connsiteY3" fmla="*/ 2374710 h 5022376"/>
              <a:gd name="connsiteX4" fmla="*/ 19714 w 69047"/>
              <a:gd name="connsiteY4" fmla="*/ 1869743 h 5022376"/>
              <a:gd name="connsiteX5" fmla="*/ 19714 w 69047"/>
              <a:gd name="connsiteY5" fmla="*/ 989463 h 5022376"/>
              <a:gd name="connsiteX6" fmla="*/ 19714 w 69047"/>
              <a:gd name="connsiteY6" fmla="*/ 0 h 5022376"/>
              <a:gd name="connsiteX0" fmla="*/ 33362 w 63507"/>
              <a:gd name="connsiteY0" fmla="*/ 5022376 h 5022376"/>
              <a:gd name="connsiteX1" fmla="*/ 26538 w 63507"/>
              <a:gd name="connsiteY1" fmla="*/ 3855492 h 5022376"/>
              <a:gd name="connsiteX2" fmla="*/ 19714 w 63507"/>
              <a:gd name="connsiteY2" fmla="*/ 3227695 h 5022376"/>
              <a:gd name="connsiteX3" fmla="*/ 40186 w 63507"/>
              <a:gd name="connsiteY3" fmla="*/ 2374710 h 5022376"/>
              <a:gd name="connsiteX4" fmla="*/ 19714 w 63507"/>
              <a:gd name="connsiteY4" fmla="*/ 1869743 h 5022376"/>
              <a:gd name="connsiteX5" fmla="*/ 19714 w 63507"/>
              <a:gd name="connsiteY5" fmla="*/ 989463 h 5022376"/>
              <a:gd name="connsiteX6" fmla="*/ 19714 w 63507"/>
              <a:gd name="connsiteY6" fmla="*/ 0 h 5022376"/>
              <a:gd name="connsiteX0" fmla="*/ 33362 w 63507"/>
              <a:gd name="connsiteY0" fmla="*/ 5022376 h 5022376"/>
              <a:gd name="connsiteX1" fmla="*/ 26538 w 63507"/>
              <a:gd name="connsiteY1" fmla="*/ 3855492 h 5022376"/>
              <a:gd name="connsiteX2" fmla="*/ 19714 w 63507"/>
              <a:gd name="connsiteY2" fmla="*/ 3227695 h 5022376"/>
              <a:gd name="connsiteX3" fmla="*/ 40186 w 63507"/>
              <a:gd name="connsiteY3" fmla="*/ 2374710 h 5022376"/>
              <a:gd name="connsiteX4" fmla="*/ 19714 w 63507"/>
              <a:gd name="connsiteY4" fmla="*/ 1869743 h 5022376"/>
              <a:gd name="connsiteX5" fmla="*/ 19714 w 63507"/>
              <a:gd name="connsiteY5" fmla="*/ 989463 h 5022376"/>
              <a:gd name="connsiteX6" fmla="*/ 19714 w 63507"/>
              <a:gd name="connsiteY6" fmla="*/ 0 h 5022376"/>
              <a:gd name="connsiteX0" fmla="*/ 33362 w 63507"/>
              <a:gd name="connsiteY0" fmla="*/ 5022376 h 5022376"/>
              <a:gd name="connsiteX1" fmla="*/ 26538 w 63507"/>
              <a:gd name="connsiteY1" fmla="*/ 3855492 h 5022376"/>
              <a:gd name="connsiteX2" fmla="*/ 19714 w 63507"/>
              <a:gd name="connsiteY2" fmla="*/ 3227695 h 5022376"/>
              <a:gd name="connsiteX3" fmla="*/ 40186 w 63507"/>
              <a:gd name="connsiteY3" fmla="*/ 2374710 h 5022376"/>
              <a:gd name="connsiteX4" fmla="*/ 19714 w 63507"/>
              <a:gd name="connsiteY4" fmla="*/ 1869743 h 5022376"/>
              <a:gd name="connsiteX5" fmla="*/ 19714 w 63507"/>
              <a:gd name="connsiteY5" fmla="*/ 989463 h 5022376"/>
              <a:gd name="connsiteX6" fmla="*/ 19714 w 63507"/>
              <a:gd name="connsiteY6" fmla="*/ 0 h 5022376"/>
              <a:gd name="connsiteX0" fmla="*/ 33362 w 63507"/>
              <a:gd name="connsiteY0" fmla="*/ 5022376 h 5022376"/>
              <a:gd name="connsiteX1" fmla="*/ 26538 w 63507"/>
              <a:gd name="connsiteY1" fmla="*/ 3855492 h 5022376"/>
              <a:gd name="connsiteX2" fmla="*/ 19714 w 63507"/>
              <a:gd name="connsiteY2" fmla="*/ 3227695 h 5022376"/>
              <a:gd name="connsiteX3" fmla="*/ 40186 w 63507"/>
              <a:gd name="connsiteY3" fmla="*/ 2374710 h 5022376"/>
              <a:gd name="connsiteX4" fmla="*/ 19714 w 63507"/>
              <a:gd name="connsiteY4" fmla="*/ 1869743 h 5022376"/>
              <a:gd name="connsiteX5" fmla="*/ 19714 w 63507"/>
              <a:gd name="connsiteY5" fmla="*/ 989463 h 5022376"/>
              <a:gd name="connsiteX6" fmla="*/ 19714 w 63507"/>
              <a:gd name="connsiteY6" fmla="*/ 0 h 5022376"/>
              <a:gd name="connsiteX0" fmla="*/ 40929 w 71074"/>
              <a:gd name="connsiteY0" fmla="*/ 5022376 h 5022376"/>
              <a:gd name="connsiteX1" fmla="*/ 34105 w 71074"/>
              <a:gd name="connsiteY1" fmla="*/ 3855492 h 5022376"/>
              <a:gd name="connsiteX2" fmla="*/ 27281 w 71074"/>
              <a:gd name="connsiteY2" fmla="*/ 3227695 h 5022376"/>
              <a:gd name="connsiteX3" fmla="*/ 47753 w 71074"/>
              <a:gd name="connsiteY3" fmla="*/ 2374710 h 5022376"/>
              <a:gd name="connsiteX4" fmla="*/ 27281 w 71074"/>
              <a:gd name="connsiteY4" fmla="*/ 1869743 h 5022376"/>
              <a:gd name="connsiteX5" fmla="*/ 27281 w 71074"/>
              <a:gd name="connsiteY5" fmla="*/ 989463 h 5022376"/>
              <a:gd name="connsiteX6" fmla="*/ 27281 w 71074"/>
              <a:gd name="connsiteY6" fmla="*/ 0 h 5022376"/>
              <a:gd name="connsiteX0" fmla="*/ 40929 w 71074"/>
              <a:gd name="connsiteY0" fmla="*/ 5022376 h 5022376"/>
              <a:gd name="connsiteX1" fmla="*/ 34105 w 71074"/>
              <a:gd name="connsiteY1" fmla="*/ 3855492 h 5022376"/>
              <a:gd name="connsiteX2" fmla="*/ 27281 w 71074"/>
              <a:gd name="connsiteY2" fmla="*/ 3227695 h 5022376"/>
              <a:gd name="connsiteX3" fmla="*/ 47753 w 71074"/>
              <a:gd name="connsiteY3" fmla="*/ 2374710 h 5022376"/>
              <a:gd name="connsiteX4" fmla="*/ 27281 w 71074"/>
              <a:gd name="connsiteY4" fmla="*/ 1869743 h 5022376"/>
              <a:gd name="connsiteX5" fmla="*/ 27281 w 71074"/>
              <a:gd name="connsiteY5" fmla="*/ 989463 h 5022376"/>
              <a:gd name="connsiteX6" fmla="*/ 27281 w 71074"/>
              <a:gd name="connsiteY6" fmla="*/ 0 h 5022376"/>
              <a:gd name="connsiteX0" fmla="*/ 40929 w 71074"/>
              <a:gd name="connsiteY0" fmla="*/ 5022376 h 5022376"/>
              <a:gd name="connsiteX1" fmla="*/ 34105 w 71074"/>
              <a:gd name="connsiteY1" fmla="*/ 3855492 h 5022376"/>
              <a:gd name="connsiteX2" fmla="*/ 27281 w 71074"/>
              <a:gd name="connsiteY2" fmla="*/ 3227695 h 5022376"/>
              <a:gd name="connsiteX3" fmla="*/ 47753 w 71074"/>
              <a:gd name="connsiteY3" fmla="*/ 2374710 h 5022376"/>
              <a:gd name="connsiteX4" fmla="*/ 27281 w 71074"/>
              <a:gd name="connsiteY4" fmla="*/ 1869743 h 5022376"/>
              <a:gd name="connsiteX5" fmla="*/ 27281 w 71074"/>
              <a:gd name="connsiteY5" fmla="*/ 989463 h 5022376"/>
              <a:gd name="connsiteX6" fmla="*/ 27281 w 71074"/>
              <a:gd name="connsiteY6" fmla="*/ 0 h 5022376"/>
              <a:gd name="connsiteX0" fmla="*/ 40929 w 71074"/>
              <a:gd name="connsiteY0" fmla="*/ 5035076 h 5035076"/>
              <a:gd name="connsiteX1" fmla="*/ 34105 w 71074"/>
              <a:gd name="connsiteY1" fmla="*/ 3868192 h 5035076"/>
              <a:gd name="connsiteX2" fmla="*/ 27281 w 71074"/>
              <a:gd name="connsiteY2" fmla="*/ 3240395 h 5035076"/>
              <a:gd name="connsiteX3" fmla="*/ 47753 w 71074"/>
              <a:gd name="connsiteY3" fmla="*/ 2387410 h 5035076"/>
              <a:gd name="connsiteX4" fmla="*/ 27281 w 71074"/>
              <a:gd name="connsiteY4" fmla="*/ 1882443 h 5035076"/>
              <a:gd name="connsiteX5" fmla="*/ 27281 w 71074"/>
              <a:gd name="connsiteY5" fmla="*/ 1002163 h 5035076"/>
              <a:gd name="connsiteX6" fmla="*/ 27281 w 71074"/>
              <a:gd name="connsiteY6" fmla="*/ 0 h 5035076"/>
              <a:gd name="connsiteX0" fmla="*/ 40929 w 71074"/>
              <a:gd name="connsiteY0" fmla="*/ 5035076 h 5035076"/>
              <a:gd name="connsiteX1" fmla="*/ 34105 w 71074"/>
              <a:gd name="connsiteY1" fmla="*/ 3868192 h 5035076"/>
              <a:gd name="connsiteX2" fmla="*/ 27281 w 71074"/>
              <a:gd name="connsiteY2" fmla="*/ 3240395 h 5035076"/>
              <a:gd name="connsiteX3" fmla="*/ 47753 w 71074"/>
              <a:gd name="connsiteY3" fmla="*/ 2387410 h 5035076"/>
              <a:gd name="connsiteX4" fmla="*/ 27281 w 71074"/>
              <a:gd name="connsiteY4" fmla="*/ 1882443 h 5035076"/>
              <a:gd name="connsiteX5" fmla="*/ 27281 w 71074"/>
              <a:gd name="connsiteY5" fmla="*/ 1002163 h 5035076"/>
              <a:gd name="connsiteX6" fmla="*/ 27281 w 71074"/>
              <a:gd name="connsiteY6" fmla="*/ 0 h 5035076"/>
              <a:gd name="connsiteX0" fmla="*/ 40929 w 71074"/>
              <a:gd name="connsiteY0" fmla="*/ 5028726 h 5028726"/>
              <a:gd name="connsiteX1" fmla="*/ 34105 w 71074"/>
              <a:gd name="connsiteY1" fmla="*/ 3861842 h 5028726"/>
              <a:gd name="connsiteX2" fmla="*/ 27281 w 71074"/>
              <a:gd name="connsiteY2" fmla="*/ 3234045 h 5028726"/>
              <a:gd name="connsiteX3" fmla="*/ 47753 w 71074"/>
              <a:gd name="connsiteY3" fmla="*/ 2381060 h 5028726"/>
              <a:gd name="connsiteX4" fmla="*/ 27281 w 71074"/>
              <a:gd name="connsiteY4" fmla="*/ 1876093 h 5028726"/>
              <a:gd name="connsiteX5" fmla="*/ 27281 w 71074"/>
              <a:gd name="connsiteY5" fmla="*/ 995813 h 5028726"/>
              <a:gd name="connsiteX6" fmla="*/ 30456 w 71074"/>
              <a:gd name="connsiteY6" fmla="*/ 0 h 5028726"/>
              <a:gd name="connsiteX0" fmla="*/ 96198 w 119963"/>
              <a:gd name="connsiteY0" fmla="*/ 5028726 h 5028726"/>
              <a:gd name="connsiteX1" fmla="*/ 89374 w 119963"/>
              <a:gd name="connsiteY1" fmla="*/ 3861842 h 5028726"/>
              <a:gd name="connsiteX2" fmla="*/ 82550 w 119963"/>
              <a:gd name="connsiteY2" fmla="*/ 3234045 h 5028726"/>
              <a:gd name="connsiteX3" fmla="*/ 103022 w 119963"/>
              <a:gd name="connsiteY3" fmla="*/ 2381060 h 5028726"/>
              <a:gd name="connsiteX4" fmla="*/ 82550 w 119963"/>
              <a:gd name="connsiteY4" fmla="*/ 1876093 h 5028726"/>
              <a:gd name="connsiteX5" fmla="*/ 0 w 119963"/>
              <a:gd name="connsiteY5" fmla="*/ 976763 h 5028726"/>
              <a:gd name="connsiteX6" fmla="*/ 85725 w 119963"/>
              <a:gd name="connsiteY6" fmla="*/ 0 h 5028726"/>
              <a:gd name="connsiteX0" fmla="*/ 40930 w 62541"/>
              <a:gd name="connsiteY0" fmla="*/ 5028726 h 5028726"/>
              <a:gd name="connsiteX1" fmla="*/ 34106 w 62541"/>
              <a:gd name="connsiteY1" fmla="*/ 3861842 h 5028726"/>
              <a:gd name="connsiteX2" fmla="*/ 27282 w 62541"/>
              <a:gd name="connsiteY2" fmla="*/ 3234045 h 5028726"/>
              <a:gd name="connsiteX3" fmla="*/ 47754 w 62541"/>
              <a:gd name="connsiteY3" fmla="*/ 2381060 h 5028726"/>
              <a:gd name="connsiteX4" fmla="*/ 27282 w 62541"/>
              <a:gd name="connsiteY4" fmla="*/ 1876093 h 5028726"/>
              <a:gd name="connsiteX5" fmla="*/ 20932 w 62541"/>
              <a:gd name="connsiteY5" fmla="*/ 995813 h 5028726"/>
              <a:gd name="connsiteX6" fmla="*/ 30457 w 62541"/>
              <a:gd name="connsiteY6" fmla="*/ 0 h 5028726"/>
              <a:gd name="connsiteX0" fmla="*/ 53774 w 75385"/>
              <a:gd name="connsiteY0" fmla="*/ 5028726 h 5028726"/>
              <a:gd name="connsiteX1" fmla="*/ 46950 w 75385"/>
              <a:gd name="connsiteY1" fmla="*/ 3861842 h 5028726"/>
              <a:gd name="connsiteX2" fmla="*/ 40126 w 75385"/>
              <a:gd name="connsiteY2" fmla="*/ 3234045 h 5028726"/>
              <a:gd name="connsiteX3" fmla="*/ 60598 w 75385"/>
              <a:gd name="connsiteY3" fmla="*/ 2381060 h 5028726"/>
              <a:gd name="connsiteX4" fmla="*/ 40126 w 75385"/>
              <a:gd name="connsiteY4" fmla="*/ 1876093 h 5028726"/>
              <a:gd name="connsiteX5" fmla="*/ 33776 w 75385"/>
              <a:gd name="connsiteY5" fmla="*/ 995813 h 5028726"/>
              <a:gd name="connsiteX6" fmla="*/ 43301 w 75385"/>
              <a:gd name="connsiteY6" fmla="*/ 0 h 5028726"/>
              <a:gd name="connsiteX0" fmla="*/ 128565 w 150176"/>
              <a:gd name="connsiteY0" fmla="*/ 5028726 h 5028726"/>
              <a:gd name="connsiteX1" fmla="*/ 121741 w 150176"/>
              <a:gd name="connsiteY1" fmla="*/ 3861842 h 5028726"/>
              <a:gd name="connsiteX2" fmla="*/ 114917 w 150176"/>
              <a:gd name="connsiteY2" fmla="*/ 3234045 h 5028726"/>
              <a:gd name="connsiteX3" fmla="*/ 135389 w 150176"/>
              <a:gd name="connsiteY3" fmla="*/ 2381060 h 5028726"/>
              <a:gd name="connsiteX4" fmla="*/ 114917 w 150176"/>
              <a:gd name="connsiteY4" fmla="*/ 1876093 h 5028726"/>
              <a:gd name="connsiteX5" fmla="*/ 108567 w 150176"/>
              <a:gd name="connsiteY5" fmla="*/ 995813 h 5028726"/>
              <a:gd name="connsiteX6" fmla="*/ 118092 w 150176"/>
              <a:gd name="connsiteY6" fmla="*/ 0 h 5028726"/>
              <a:gd name="connsiteX0" fmla="*/ 40930 w 62541"/>
              <a:gd name="connsiteY0" fmla="*/ 5028726 h 5028726"/>
              <a:gd name="connsiteX1" fmla="*/ 34106 w 62541"/>
              <a:gd name="connsiteY1" fmla="*/ 3861842 h 5028726"/>
              <a:gd name="connsiteX2" fmla="*/ 27282 w 62541"/>
              <a:gd name="connsiteY2" fmla="*/ 3234045 h 5028726"/>
              <a:gd name="connsiteX3" fmla="*/ 47754 w 62541"/>
              <a:gd name="connsiteY3" fmla="*/ 2381060 h 5028726"/>
              <a:gd name="connsiteX4" fmla="*/ 27282 w 62541"/>
              <a:gd name="connsiteY4" fmla="*/ 1876093 h 5028726"/>
              <a:gd name="connsiteX5" fmla="*/ 20932 w 62541"/>
              <a:gd name="connsiteY5" fmla="*/ 995813 h 5028726"/>
              <a:gd name="connsiteX6" fmla="*/ 30457 w 62541"/>
              <a:gd name="connsiteY6" fmla="*/ 0 h 5028726"/>
              <a:gd name="connsiteX0" fmla="*/ 40930 w 62575"/>
              <a:gd name="connsiteY0" fmla="*/ 5028726 h 5028726"/>
              <a:gd name="connsiteX1" fmla="*/ 34106 w 62575"/>
              <a:gd name="connsiteY1" fmla="*/ 3861842 h 5028726"/>
              <a:gd name="connsiteX2" fmla="*/ 27282 w 62575"/>
              <a:gd name="connsiteY2" fmla="*/ 3234045 h 5028726"/>
              <a:gd name="connsiteX3" fmla="*/ 47754 w 62575"/>
              <a:gd name="connsiteY3" fmla="*/ 2381060 h 5028726"/>
              <a:gd name="connsiteX4" fmla="*/ 27282 w 62575"/>
              <a:gd name="connsiteY4" fmla="*/ 1876093 h 5028726"/>
              <a:gd name="connsiteX5" fmla="*/ 19608 w 62575"/>
              <a:gd name="connsiteY5" fmla="*/ 1072676 h 5028726"/>
              <a:gd name="connsiteX6" fmla="*/ 20932 w 62575"/>
              <a:gd name="connsiteY6" fmla="*/ 995813 h 5028726"/>
              <a:gd name="connsiteX7" fmla="*/ 30457 w 62575"/>
              <a:gd name="connsiteY7" fmla="*/ 0 h 5028726"/>
              <a:gd name="connsiteX0" fmla="*/ 40930 w 62575"/>
              <a:gd name="connsiteY0" fmla="*/ 5028726 h 5028726"/>
              <a:gd name="connsiteX1" fmla="*/ 34106 w 62575"/>
              <a:gd name="connsiteY1" fmla="*/ 3861842 h 5028726"/>
              <a:gd name="connsiteX2" fmla="*/ 27282 w 62575"/>
              <a:gd name="connsiteY2" fmla="*/ 3234045 h 5028726"/>
              <a:gd name="connsiteX3" fmla="*/ 47754 w 62575"/>
              <a:gd name="connsiteY3" fmla="*/ 2381060 h 5028726"/>
              <a:gd name="connsiteX4" fmla="*/ 27282 w 62575"/>
              <a:gd name="connsiteY4" fmla="*/ 1876093 h 5028726"/>
              <a:gd name="connsiteX5" fmla="*/ 19608 w 62575"/>
              <a:gd name="connsiteY5" fmla="*/ 1072676 h 5028726"/>
              <a:gd name="connsiteX6" fmla="*/ 30457 w 62575"/>
              <a:gd name="connsiteY6" fmla="*/ 0 h 5028726"/>
              <a:gd name="connsiteX0" fmla="*/ 40930 w 62336"/>
              <a:gd name="connsiteY0" fmla="*/ 5028726 h 5028726"/>
              <a:gd name="connsiteX1" fmla="*/ 34106 w 62336"/>
              <a:gd name="connsiteY1" fmla="*/ 3861842 h 5028726"/>
              <a:gd name="connsiteX2" fmla="*/ 27282 w 62336"/>
              <a:gd name="connsiteY2" fmla="*/ 3234045 h 5028726"/>
              <a:gd name="connsiteX3" fmla="*/ 47754 w 62336"/>
              <a:gd name="connsiteY3" fmla="*/ 2381060 h 5028726"/>
              <a:gd name="connsiteX4" fmla="*/ 27282 w 62336"/>
              <a:gd name="connsiteY4" fmla="*/ 1876093 h 5028726"/>
              <a:gd name="connsiteX5" fmla="*/ 29133 w 62336"/>
              <a:gd name="connsiteY5" fmla="*/ 1028226 h 5028726"/>
              <a:gd name="connsiteX6" fmla="*/ 30457 w 62336"/>
              <a:gd name="connsiteY6" fmla="*/ 0 h 5028726"/>
              <a:gd name="connsiteX0" fmla="*/ 40930 w 62415"/>
              <a:gd name="connsiteY0" fmla="*/ 5028726 h 5028726"/>
              <a:gd name="connsiteX1" fmla="*/ 34106 w 62415"/>
              <a:gd name="connsiteY1" fmla="*/ 3861842 h 5028726"/>
              <a:gd name="connsiteX2" fmla="*/ 27282 w 62415"/>
              <a:gd name="connsiteY2" fmla="*/ 3234045 h 5028726"/>
              <a:gd name="connsiteX3" fmla="*/ 47754 w 62415"/>
              <a:gd name="connsiteY3" fmla="*/ 2381060 h 5028726"/>
              <a:gd name="connsiteX4" fmla="*/ 27282 w 62415"/>
              <a:gd name="connsiteY4" fmla="*/ 1876093 h 5028726"/>
              <a:gd name="connsiteX5" fmla="*/ 25958 w 62415"/>
              <a:gd name="connsiteY5" fmla="*/ 1006001 h 5028726"/>
              <a:gd name="connsiteX6" fmla="*/ 30457 w 62415"/>
              <a:gd name="connsiteY6" fmla="*/ 0 h 5028726"/>
              <a:gd name="connsiteX0" fmla="*/ 40930 w 62415"/>
              <a:gd name="connsiteY0" fmla="*/ 5028726 h 5028726"/>
              <a:gd name="connsiteX1" fmla="*/ 34106 w 62415"/>
              <a:gd name="connsiteY1" fmla="*/ 3861842 h 5028726"/>
              <a:gd name="connsiteX2" fmla="*/ 27282 w 62415"/>
              <a:gd name="connsiteY2" fmla="*/ 3234045 h 5028726"/>
              <a:gd name="connsiteX3" fmla="*/ 47754 w 62415"/>
              <a:gd name="connsiteY3" fmla="*/ 2381060 h 5028726"/>
              <a:gd name="connsiteX4" fmla="*/ 27282 w 62415"/>
              <a:gd name="connsiteY4" fmla="*/ 1876093 h 5028726"/>
              <a:gd name="connsiteX5" fmla="*/ 25958 w 62415"/>
              <a:gd name="connsiteY5" fmla="*/ 1006001 h 5028726"/>
              <a:gd name="connsiteX6" fmla="*/ 30457 w 62415"/>
              <a:gd name="connsiteY6" fmla="*/ 0 h 5028726"/>
              <a:gd name="connsiteX0" fmla="*/ 40930 w 62415"/>
              <a:gd name="connsiteY0" fmla="*/ 5028726 h 5028726"/>
              <a:gd name="connsiteX1" fmla="*/ 34106 w 62415"/>
              <a:gd name="connsiteY1" fmla="*/ 3861842 h 5028726"/>
              <a:gd name="connsiteX2" fmla="*/ 27282 w 62415"/>
              <a:gd name="connsiteY2" fmla="*/ 3234045 h 5028726"/>
              <a:gd name="connsiteX3" fmla="*/ 47754 w 62415"/>
              <a:gd name="connsiteY3" fmla="*/ 2381060 h 5028726"/>
              <a:gd name="connsiteX4" fmla="*/ 27282 w 62415"/>
              <a:gd name="connsiteY4" fmla="*/ 1876093 h 5028726"/>
              <a:gd name="connsiteX5" fmla="*/ 25958 w 62415"/>
              <a:gd name="connsiteY5" fmla="*/ 1006001 h 5028726"/>
              <a:gd name="connsiteX6" fmla="*/ 30457 w 62415"/>
              <a:gd name="connsiteY6" fmla="*/ 0 h 5028726"/>
              <a:gd name="connsiteX0" fmla="*/ 40930 w 62415"/>
              <a:gd name="connsiteY0" fmla="*/ 5028726 h 5028726"/>
              <a:gd name="connsiteX1" fmla="*/ 34106 w 62415"/>
              <a:gd name="connsiteY1" fmla="*/ 3861842 h 5028726"/>
              <a:gd name="connsiteX2" fmla="*/ 27282 w 62415"/>
              <a:gd name="connsiteY2" fmla="*/ 3234045 h 5028726"/>
              <a:gd name="connsiteX3" fmla="*/ 47754 w 62415"/>
              <a:gd name="connsiteY3" fmla="*/ 2381060 h 5028726"/>
              <a:gd name="connsiteX4" fmla="*/ 27282 w 62415"/>
              <a:gd name="connsiteY4" fmla="*/ 1876093 h 5028726"/>
              <a:gd name="connsiteX5" fmla="*/ 25958 w 62415"/>
              <a:gd name="connsiteY5" fmla="*/ 1006001 h 5028726"/>
              <a:gd name="connsiteX6" fmla="*/ 30457 w 62415"/>
              <a:gd name="connsiteY6" fmla="*/ 0 h 5028726"/>
              <a:gd name="connsiteX0" fmla="*/ 40930 w 62415"/>
              <a:gd name="connsiteY0" fmla="*/ 5028726 h 5028726"/>
              <a:gd name="connsiteX1" fmla="*/ 34106 w 62415"/>
              <a:gd name="connsiteY1" fmla="*/ 3861842 h 5028726"/>
              <a:gd name="connsiteX2" fmla="*/ 27282 w 62415"/>
              <a:gd name="connsiteY2" fmla="*/ 3234045 h 5028726"/>
              <a:gd name="connsiteX3" fmla="*/ 47754 w 62415"/>
              <a:gd name="connsiteY3" fmla="*/ 2381060 h 5028726"/>
              <a:gd name="connsiteX4" fmla="*/ 27282 w 62415"/>
              <a:gd name="connsiteY4" fmla="*/ 1876093 h 5028726"/>
              <a:gd name="connsiteX5" fmla="*/ 25958 w 62415"/>
              <a:gd name="connsiteY5" fmla="*/ 1006001 h 5028726"/>
              <a:gd name="connsiteX6" fmla="*/ 30457 w 62415"/>
              <a:gd name="connsiteY6" fmla="*/ 0 h 5028726"/>
              <a:gd name="connsiteX0" fmla="*/ 40930 w 62415"/>
              <a:gd name="connsiteY0" fmla="*/ 5028726 h 5028726"/>
              <a:gd name="connsiteX1" fmla="*/ 34106 w 62415"/>
              <a:gd name="connsiteY1" fmla="*/ 3861842 h 5028726"/>
              <a:gd name="connsiteX2" fmla="*/ 27282 w 62415"/>
              <a:gd name="connsiteY2" fmla="*/ 3234045 h 5028726"/>
              <a:gd name="connsiteX3" fmla="*/ 47754 w 62415"/>
              <a:gd name="connsiteY3" fmla="*/ 2381060 h 5028726"/>
              <a:gd name="connsiteX4" fmla="*/ 27282 w 62415"/>
              <a:gd name="connsiteY4" fmla="*/ 1876093 h 5028726"/>
              <a:gd name="connsiteX5" fmla="*/ 25958 w 62415"/>
              <a:gd name="connsiteY5" fmla="*/ 1006001 h 5028726"/>
              <a:gd name="connsiteX6" fmla="*/ 30457 w 62415"/>
              <a:gd name="connsiteY6" fmla="*/ 0 h 5028726"/>
              <a:gd name="connsiteX0" fmla="*/ 40930 w 62415"/>
              <a:gd name="connsiteY0" fmla="*/ 5028726 h 5028726"/>
              <a:gd name="connsiteX1" fmla="*/ 34106 w 62415"/>
              <a:gd name="connsiteY1" fmla="*/ 3861842 h 5028726"/>
              <a:gd name="connsiteX2" fmla="*/ 27282 w 62415"/>
              <a:gd name="connsiteY2" fmla="*/ 3234045 h 5028726"/>
              <a:gd name="connsiteX3" fmla="*/ 47754 w 62415"/>
              <a:gd name="connsiteY3" fmla="*/ 2381060 h 5028726"/>
              <a:gd name="connsiteX4" fmla="*/ 27282 w 62415"/>
              <a:gd name="connsiteY4" fmla="*/ 1876093 h 5028726"/>
              <a:gd name="connsiteX5" fmla="*/ 25958 w 62415"/>
              <a:gd name="connsiteY5" fmla="*/ 1006001 h 5028726"/>
              <a:gd name="connsiteX6" fmla="*/ 30457 w 62415"/>
              <a:gd name="connsiteY6" fmla="*/ 0 h 5028726"/>
              <a:gd name="connsiteX0" fmla="*/ 40930 w 62415"/>
              <a:gd name="connsiteY0" fmla="*/ 5028726 h 5028726"/>
              <a:gd name="connsiteX1" fmla="*/ 34106 w 62415"/>
              <a:gd name="connsiteY1" fmla="*/ 3861842 h 5028726"/>
              <a:gd name="connsiteX2" fmla="*/ 27282 w 62415"/>
              <a:gd name="connsiteY2" fmla="*/ 3234045 h 5028726"/>
              <a:gd name="connsiteX3" fmla="*/ 47754 w 62415"/>
              <a:gd name="connsiteY3" fmla="*/ 2381060 h 5028726"/>
              <a:gd name="connsiteX4" fmla="*/ 27282 w 62415"/>
              <a:gd name="connsiteY4" fmla="*/ 1876093 h 5028726"/>
              <a:gd name="connsiteX5" fmla="*/ 25958 w 62415"/>
              <a:gd name="connsiteY5" fmla="*/ 1006001 h 5028726"/>
              <a:gd name="connsiteX6" fmla="*/ 30457 w 62415"/>
              <a:gd name="connsiteY6" fmla="*/ 0 h 5028726"/>
              <a:gd name="connsiteX0" fmla="*/ 40930 w 62415"/>
              <a:gd name="connsiteY0" fmla="*/ 5028726 h 5028726"/>
              <a:gd name="connsiteX1" fmla="*/ 34106 w 62415"/>
              <a:gd name="connsiteY1" fmla="*/ 3861842 h 5028726"/>
              <a:gd name="connsiteX2" fmla="*/ 27282 w 62415"/>
              <a:gd name="connsiteY2" fmla="*/ 3234045 h 5028726"/>
              <a:gd name="connsiteX3" fmla="*/ 47754 w 62415"/>
              <a:gd name="connsiteY3" fmla="*/ 2381060 h 5028726"/>
              <a:gd name="connsiteX4" fmla="*/ 27282 w 62415"/>
              <a:gd name="connsiteY4" fmla="*/ 1876093 h 5028726"/>
              <a:gd name="connsiteX5" fmla="*/ 25958 w 62415"/>
              <a:gd name="connsiteY5" fmla="*/ 1006001 h 5028726"/>
              <a:gd name="connsiteX6" fmla="*/ 30457 w 62415"/>
              <a:gd name="connsiteY6" fmla="*/ 0 h 5028726"/>
              <a:gd name="connsiteX0" fmla="*/ 40930 w 62415"/>
              <a:gd name="connsiteY0" fmla="*/ 5028726 h 5028726"/>
              <a:gd name="connsiteX1" fmla="*/ 34106 w 62415"/>
              <a:gd name="connsiteY1" fmla="*/ 3861842 h 5028726"/>
              <a:gd name="connsiteX2" fmla="*/ 27282 w 62415"/>
              <a:gd name="connsiteY2" fmla="*/ 3234045 h 5028726"/>
              <a:gd name="connsiteX3" fmla="*/ 47754 w 62415"/>
              <a:gd name="connsiteY3" fmla="*/ 2381060 h 5028726"/>
              <a:gd name="connsiteX4" fmla="*/ 27282 w 62415"/>
              <a:gd name="connsiteY4" fmla="*/ 1876093 h 5028726"/>
              <a:gd name="connsiteX5" fmla="*/ 25958 w 62415"/>
              <a:gd name="connsiteY5" fmla="*/ 1006001 h 5028726"/>
              <a:gd name="connsiteX6" fmla="*/ 30457 w 62415"/>
              <a:gd name="connsiteY6" fmla="*/ 0 h 5028726"/>
              <a:gd name="connsiteX0" fmla="*/ 40930 w 64539"/>
              <a:gd name="connsiteY0" fmla="*/ 5028726 h 5028726"/>
              <a:gd name="connsiteX1" fmla="*/ 34106 w 64539"/>
              <a:gd name="connsiteY1" fmla="*/ 3861842 h 5028726"/>
              <a:gd name="connsiteX2" fmla="*/ 27282 w 64539"/>
              <a:gd name="connsiteY2" fmla="*/ 3234045 h 5028726"/>
              <a:gd name="connsiteX3" fmla="*/ 47754 w 64539"/>
              <a:gd name="connsiteY3" fmla="*/ 2381060 h 5028726"/>
              <a:gd name="connsiteX4" fmla="*/ 27282 w 64539"/>
              <a:gd name="connsiteY4" fmla="*/ 1876093 h 5028726"/>
              <a:gd name="connsiteX5" fmla="*/ 25958 w 64539"/>
              <a:gd name="connsiteY5" fmla="*/ 1006001 h 5028726"/>
              <a:gd name="connsiteX6" fmla="*/ 30457 w 64539"/>
              <a:gd name="connsiteY6" fmla="*/ 0 h 5028726"/>
              <a:gd name="connsiteX0" fmla="*/ 40930 w 63964"/>
              <a:gd name="connsiteY0" fmla="*/ 5028726 h 5028726"/>
              <a:gd name="connsiteX1" fmla="*/ 34106 w 63964"/>
              <a:gd name="connsiteY1" fmla="*/ 3861842 h 5028726"/>
              <a:gd name="connsiteX2" fmla="*/ 27282 w 63964"/>
              <a:gd name="connsiteY2" fmla="*/ 3234045 h 5028726"/>
              <a:gd name="connsiteX3" fmla="*/ 47754 w 63964"/>
              <a:gd name="connsiteY3" fmla="*/ 2381060 h 5028726"/>
              <a:gd name="connsiteX4" fmla="*/ 27282 w 63964"/>
              <a:gd name="connsiteY4" fmla="*/ 1876093 h 5028726"/>
              <a:gd name="connsiteX5" fmla="*/ 25958 w 63964"/>
              <a:gd name="connsiteY5" fmla="*/ 1006001 h 5028726"/>
              <a:gd name="connsiteX6" fmla="*/ 30457 w 63964"/>
              <a:gd name="connsiteY6" fmla="*/ 0 h 5028726"/>
              <a:gd name="connsiteX0" fmla="*/ 40930 w 60676"/>
              <a:gd name="connsiteY0" fmla="*/ 5028726 h 5028726"/>
              <a:gd name="connsiteX1" fmla="*/ 34106 w 60676"/>
              <a:gd name="connsiteY1" fmla="*/ 3861842 h 5028726"/>
              <a:gd name="connsiteX2" fmla="*/ 27282 w 60676"/>
              <a:gd name="connsiteY2" fmla="*/ 3234045 h 5028726"/>
              <a:gd name="connsiteX3" fmla="*/ 45719 w 60676"/>
              <a:gd name="connsiteY3" fmla="*/ 2428401 h 5028726"/>
              <a:gd name="connsiteX4" fmla="*/ 27282 w 60676"/>
              <a:gd name="connsiteY4" fmla="*/ 1876093 h 5028726"/>
              <a:gd name="connsiteX5" fmla="*/ 25958 w 60676"/>
              <a:gd name="connsiteY5" fmla="*/ 1006001 h 5028726"/>
              <a:gd name="connsiteX6" fmla="*/ 30457 w 60676"/>
              <a:gd name="connsiteY6" fmla="*/ 0 h 5028726"/>
              <a:gd name="connsiteX0" fmla="*/ 40930 w 60676"/>
              <a:gd name="connsiteY0" fmla="*/ 5028726 h 5028726"/>
              <a:gd name="connsiteX1" fmla="*/ 34106 w 60676"/>
              <a:gd name="connsiteY1" fmla="*/ 3861842 h 5028726"/>
              <a:gd name="connsiteX2" fmla="*/ 27282 w 60676"/>
              <a:gd name="connsiteY2" fmla="*/ 3234045 h 5028726"/>
              <a:gd name="connsiteX3" fmla="*/ 45719 w 60676"/>
              <a:gd name="connsiteY3" fmla="*/ 2426020 h 5028726"/>
              <a:gd name="connsiteX4" fmla="*/ 27282 w 60676"/>
              <a:gd name="connsiteY4" fmla="*/ 1876093 h 5028726"/>
              <a:gd name="connsiteX5" fmla="*/ 25958 w 60676"/>
              <a:gd name="connsiteY5" fmla="*/ 1006001 h 5028726"/>
              <a:gd name="connsiteX6" fmla="*/ 30457 w 60676"/>
              <a:gd name="connsiteY6" fmla="*/ 0 h 5028726"/>
              <a:gd name="connsiteX0" fmla="*/ 40930 w 58415"/>
              <a:gd name="connsiteY0" fmla="*/ 5028726 h 5028726"/>
              <a:gd name="connsiteX1" fmla="*/ 34106 w 58415"/>
              <a:gd name="connsiteY1" fmla="*/ 3861842 h 5028726"/>
              <a:gd name="connsiteX2" fmla="*/ 27282 w 58415"/>
              <a:gd name="connsiteY2" fmla="*/ 3234045 h 5028726"/>
              <a:gd name="connsiteX3" fmla="*/ 45719 w 58415"/>
              <a:gd name="connsiteY3" fmla="*/ 2426020 h 5028726"/>
              <a:gd name="connsiteX4" fmla="*/ 27282 w 58415"/>
              <a:gd name="connsiteY4" fmla="*/ 1876093 h 5028726"/>
              <a:gd name="connsiteX5" fmla="*/ 25958 w 58415"/>
              <a:gd name="connsiteY5" fmla="*/ 1006001 h 5028726"/>
              <a:gd name="connsiteX6" fmla="*/ 30457 w 58415"/>
              <a:gd name="connsiteY6" fmla="*/ 0 h 5028726"/>
              <a:gd name="connsiteX0" fmla="*/ 40930 w 61476"/>
              <a:gd name="connsiteY0" fmla="*/ 5028726 h 5028726"/>
              <a:gd name="connsiteX1" fmla="*/ 34106 w 61476"/>
              <a:gd name="connsiteY1" fmla="*/ 3861842 h 5028726"/>
              <a:gd name="connsiteX2" fmla="*/ 27282 w 61476"/>
              <a:gd name="connsiteY2" fmla="*/ 3234045 h 5028726"/>
              <a:gd name="connsiteX3" fmla="*/ 45719 w 61476"/>
              <a:gd name="connsiteY3" fmla="*/ 2426020 h 5028726"/>
              <a:gd name="connsiteX4" fmla="*/ 27282 w 61476"/>
              <a:gd name="connsiteY4" fmla="*/ 1876093 h 5028726"/>
              <a:gd name="connsiteX5" fmla="*/ 25958 w 61476"/>
              <a:gd name="connsiteY5" fmla="*/ 1006001 h 5028726"/>
              <a:gd name="connsiteX6" fmla="*/ 30457 w 61476"/>
              <a:gd name="connsiteY6" fmla="*/ 0 h 5028726"/>
              <a:gd name="connsiteX0" fmla="*/ 40930 w 55395"/>
              <a:gd name="connsiteY0" fmla="*/ 5028726 h 5028726"/>
              <a:gd name="connsiteX1" fmla="*/ 34106 w 55395"/>
              <a:gd name="connsiteY1" fmla="*/ 3861842 h 5028726"/>
              <a:gd name="connsiteX2" fmla="*/ 27282 w 55395"/>
              <a:gd name="connsiteY2" fmla="*/ 3234045 h 5028726"/>
              <a:gd name="connsiteX3" fmla="*/ 45719 w 55395"/>
              <a:gd name="connsiteY3" fmla="*/ 2426020 h 5028726"/>
              <a:gd name="connsiteX4" fmla="*/ 27282 w 55395"/>
              <a:gd name="connsiteY4" fmla="*/ 1876093 h 5028726"/>
              <a:gd name="connsiteX5" fmla="*/ 25958 w 55395"/>
              <a:gd name="connsiteY5" fmla="*/ 1006001 h 5028726"/>
              <a:gd name="connsiteX6" fmla="*/ 30457 w 55395"/>
              <a:gd name="connsiteY6" fmla="*/ 0 h 5028726"/>
              <a:gd name="connsiteX0" fmla="*/ 40930 w 54403"/>
              <a:gd name="connsiteY0" fmla="*/ 5028726 h 5028726"/>
              <a:gd name="connsiteX1" fmla="*/ 34106 w 54403"/>
              <a:gd name="connsiteY1" fmla="*/ 3861842 h 5028726"/>
              <a:gd name="connsiteX2" fmla="*/ 27282 w 54403"/>
              <a:gd name="connsiteY2" fmla="*/ 3234045 h 5028726"/>
              <a:gd name="connsiteX3" fmla="*/ 45719 w 54403"/>
              <a:gd name="connsiteY3" fmla="*/ 2426020 h 5028726"/>
              <a:gd name="connsiteX4" fmla="*/ 27282 w 54403"/>
              <a:gd name="connsiteY4" fmla="*/ 1876093 h 5028726"/>
              <a:gd name="connsiteX5" fmla="*/ 25958 w 54403"/>
              <a:gd name="connsiteY5" fmla="*/ 1006001 h 5028726"/>
              <a:gd name="connsiteX6" fmla="*/ 30457 w 54403"/>
              <a:gd name="connsiteY6" fmla="*/ 0 h 5028726"/>
              <a:gd name="connsiteX0" fmla="*/ 40930 w 56396"/>
              <a:gd name="connsiteY0" fmla="*/ 5028726 h 5028726"/>
              <a:gd name="connsiteX1" fmla="*/ 34106 w 56396"/>
              <a:gd name="connsiteY1" fmla="*/ 3861842 h 5028726"/>
              <a:gd name="connsiteX2" fmla="*/ 27282 w 56396"/>
              <a:gd name="connsiteY2" fmla="*/ 3234045 h 5028726"/>
              <a:gd name="connsiteX3" fmla="*/ 45719 w 56396"/>
              <a:gd name="connsiteY3" fmla="*/ 2426020 h 5028726"/>
              <a:gd name="connsiteX4" fmla="*/ 27282 w 56396"/>
              <a:gd name="connsiteY4" fmla="*/ 1876093 h 5028726"/>
              <a:gd name="connsiteX5" fmla="*/ 25958 w 56396"/>
              <a:gd name="connsiteY5" fmla="*/ 1006001 h 5028726"/>
              <a:gd name="connsiteX6" fmla="*/ 30457 w 56396"/>
              <a:gd name="connsiteY6" fmla="*/ 0 h 5028726"/>
              <a:gd name="connsiteX0" fmla="*/ 58007 w 92616"/>
              <a:gd name="connsiteY0" fmla="*/ 5028726 h 5028726"/>
              <a:gd name="connsiteX1" fmla="*/ 51183 w 92616"/>
              <a:gd name="connsiteY1" fmla="*/ 3861842 h 5028726"/>
              <a:gd name="connsiteX2" fmla="*/ 44359 w 92616"/>
              <a:gd name="connsiteY2" fmla="*/ 3234045 h 5028726"/>
              <a:gd name="connsiteX3" fmla="*/ 62796 w 92616"/>
              <a:gd name="connsiteY3" fmla="*/ 2426020 h 5028726"/>
              <a:gd name="connsiteX4" fmla="*/ 44359 w 92616"/>
              <a:gd name="connsiteY4" fmla="*/ 1876093 h 5028726"/>
              <a:gd name="connsiteX5" fmla="*/ 43035 w 92616"/>
              <a:gd name="connsiteY5" fmla="*/ 1006001 h 5028726"/>
              <a:gd name="connsiteX6" fmla="*/ 47534 w 92616"/>
              <a:gd name="connsiteY6" fmla="*/ 0 h 5028726"/>
              <a:gd name="connsiteX0" fmla="*/ 47655 w 73049"/>
              <a:gd name="connsiteY0" fmla="*/ 5028726 h 5028726"/>
              <a:gd name="connsiteX1" fmla="*/ 40831 w 73049"/>
              <a:gd name="connsiteY1" fmla="*/ 3861842 h 5028726"/>
              <a:gd name="connsiteX2" fmla="*/ 34007 w 73049"/>
              <a:gd name="connsiteY2" fmla="*/ 3234045 h 5028726"/>
              <a:gd name="connsiteX3" fmla="*/ 52444 w 73049"/>
              <a:gd name="connsiteY3" fmla="*/ 2426020 h 5028726"/>
              <a:gd name="connsiteX4" fmla="*/ 34007 w 73049"/>
              <a:gd name="connsiteY4" fmla="*/ 1876093 h 5028726"/>
              <a:gd name="connsiteX5" fmla="*/ 32683 w 73049"/>
              <a:gd name="connsiteY5" fmla="*/ 1006001 h 5028726"/>
              <a:gd name="connsiteX6" fmla="*/ 37182 w 73049"/>
              <a:gd name="connsiteY6" fmla="*/ 0 h 5028726"/>
              <a:gd name="connsiteX0" fmla="*/ 51240 w 83034"/>
              <a:gd name="connsiteY0" fmla="*/ 5028726 h 5028726"/>
              <a:gd name="connsiteX1" fmla="*/ 44416 w 83034"/>
              <a:gd name="connsiteY1" fmla="*/ 3861842 h 5028726"/>
              <a:gd name="connsiteX2" fmla="*/ 37592 w 83034"/>
              <a:gd name="connsiteY2" fmla="*/ 3234045 h 5028726"/>
              <a:gd name="connsiteX3" fmla="*/ 56029 w 83034"/>
              <a:gd name="connsiteY3" fmla="*/ 2426020 h 5028726"/>
              <a:gd name="connsiteX4" fmla="*/ 37592 w 83034"/>
              <a:gd name="connsiteY4" fmla="*/ 1876093 h 5028726"/>
              <a:gd name="connsiteX5" fmla="*/ 36268 w 83034"/>
              <a:gd name="connsiteY5" fmla="*/ 1006001 h 5028726"/>
              <a:gd name="connsiteX6" fmla="*/ 40767 w 83034"/>
              <a:gd name="connsiteY6" fmla="*/ 0 h 5028726"/>
              <a:gd name="connsiteX0" fmla="*/ 47655 w 73049"/>
              <a:gd name="connsiteY0" fmla="*/ 5028726 h 5028726"/>
              <a:gd name="connsiteX1" fmla="*/ 40831 w 73049"/>
              <a:gd name="connsiteY1" fmla="*/ 3861842 h 5028726"/>
              <a:gd name="connsiteX2" fmla="*/ 34007 w 73049"/>
              <a:gd name="connsiteY2" fmla="*/ 3234045 h 5028726"/>
              <a:gd name="connsiteX3" fmla="*/ 52444 w 73049"/>
              <a:gd name="connsiteY3" fmla="*/ 2426020 h 5028726"/>
              <a:gd name="connsiteX4" fmla="*/ 34007 w 73049"/>
              <a:gd name="connsiteY4" fmla="*/ 1876093 h 5028726"/>
              <a:gd name="connsiteX5" fmla="*/ 32683 w 73049"/>
              <a:gd name="connsiteY5" fmla="*/ 1006001 h 5028726"/>
              <a:gd name="connsiteX6" fmla="*/ 37182 w 73049"/>
              <a:gd name="connsiteY6" fmla="*/ 0 h 5028726"/>
              <a:gd name="connsiteX0" fmla="*/ 47655 w 73049"/>
              <a:gd name="connsiteY0" fmla="*/ 5028726 h 5028726"/>
              <a:gd name="connsiteX1" fmla="*/ 40831 w 73049"/>
              <a:gd name="connsiteY1" fmla="*/ 3861842 h 5028726"/>
              <a:gd name="connsiteX2" fmla="*/ 34007 w 73049"/>
              <a:gd name="connsiteY2" fmla="*/ 3234045 h 5028726"/>
              <a:gd name="connsiteX3" fmla="*/ 52444 w 73049"/>
              <a:gd name="connsiteY3" fmla="*/ 2426020 h 5028726"/>
              <a:gd name="connsiteX4" fmla="*/ 34007 w 73049"/>
              <a:gd name="connsiteY4" fmla="*/ 1876093 h 5028726"/>
              <a:gd name="connsiteX5" fmla="*/ 32683 w 73049"/>
              <a:gd name="connsiteY5" fmla="*/ 1006001 h 5028726"/>
              <a:gd name="connsiteX6" fmla="*/ 37182 w 73049"/>
              <a:gd name="connsiteY6" fmla="*/ 0 h 5028726"/>
              <a:gd name="connsiteX0" fmla="*/ 47655 w 73049"/>
              <a:gd name="connsiteY0" fmla="*/ 5028726 h 5028726"/>
              <a:gd name="connsiteX1" fmla="*/ 40831 w 73049"/>
              <a:gd name="connsiteY1" fmla="*/ 3861842 h 5028726"/>
              <a:gd name="connsiteX2" fmla="*/ 34007 w 73049"/>
              <a:gd name="connsiteY2" fmla="*/ 3234045 h 5028726"/>
              <a:gd name="connsiteX3" fmla="*/ 52444 w 73049"/>
              <a:gd name="connsiteY3" fmla="*/ 2426020 h 5028726"/>
              <a:gd name="connsiteX4" fmla="*/ 34007 w 73049"/>
              <a:gd name="connsiteY4" fmla="*/ 1876093 h 5028726"/>
              <a:gd name="connsiteX5" fmla="*/ 32683 w 73049"/>
              <a:gd name="connsiteY5" fmla="*/ 1006001 h 5028726"/>
              <a:gd name="connsiteX6" fmla="*/ 37182 w 73049"/>
              <a:gd name="connsiteY6" fmla="*/ 0 h 5028726"/>
              <a:gd name="connsiteX0" fmla="*/ 47655 w 73049"/>
              <a:gd name="connsiteY0" fmla="*/ 5028726 h 5028726"/>
              <a:gd name="connsiteX1" fmla="*/ 40831 w 73049"/>
              <a:gd name="connsiteY1" fmla="*/ 3861842 h 5028726"/>
              <a:gd name="connsiteX2" fmla="*/ 34007 w 73049"/>
              <a:gd name="connsiteY2" fmla="*/ 3234045 h 5028726"/>
              <a:gd name="connsiteX3" fmla="*/ 52444 w 73049"/>
              <a:gd name="connsiteY3" fmla="*/ 2426020 h 5028726"/>
              <a:gd name="connsiteX4" fmla="*/ 34007 w 73049"/>
              <a:gd name="connsiteY4" fmla="*/ 1876093 h 5028726"/>
              <a:gd name="connsiteX5" fmla="*/ 32683 w 73049"/>
              <a:gd name="connsiteY5" fmla="*/ 1006001 h 5028726"/>
              <a:gd name="connsiteX6" fmla="*/ 37182 w 73049"/>
              <a:gd name="connsiteY6" fmla="*/ 0 h 5028726"/>
              <a:gd name="connsiteX0" fmla="*/ 47655 w 73049"/>
              <a:gd name="connsiteY0" fmla="*/ 5028726 h 5028726"/>
              <a:gd name="connsiteX1" fmla="*/ 40831 w 73049"/>
              <a:gd name="connsiteY1" fmla="*/ 3861842 h 5028726"/>
              <a:gd name="connsiteX2" fmla="*/ 34007 w 73049"/>
              <a:gd name="connsiteY2" fmla="*/ 3234045 h 5028726"/>
              <a:gd name="connsiteX3" fmla="*/ 52444 w 73049"/>
              <a:gd name="connsiteY3" fmla="*/ 2426020 h 5028726"/>
              <a:gd name="connsiteX4" fmla="*/ 34007 w 73049"/>
              <a:gd name="connsiteY4" fmla="*/ 1876093 h 5028726"/>
              <a:gd name="connsiteX5" fmla="*/ 32683 w 73049"/>
              <a:gd name="connsiteY5" fmla="*/ 1006001 h 5028726"/>
              <a:gd name="connsiteX6" fmla="*/ 37182 w 73049"/>
              <a:gd name="connsiteY6" fmla="*/ 0 h 5028726"/>
              <a:gd name="connsiteX0" fmla="*/ 47655 w 73049"/>
              <a:gd name="connsiteY0" fmla="*/ 5028726 h 5028726"/>
              <a:gd name="connsiteX1" fmla="*/ 40831 w 73049"/>
              <a:gd name="connsiteY1" fmla="*/ 3861842 h 5028726"/>
              <a:gd name="connsiteX2" fmla="*/ 34007 w 73049"/>
              <a:gd name="connsiteY2" fmla="*/ 3234045 h 5028726"/>
              <a:gd name="connsiteX3" fmla="*/ 52444 w 73049"/>
              <a:gd name="connsiteY3" fmla="*/ 2426020 h 5028726"/>
              <a:gd name="connsiteX4" fmla="*/ 34007 w 73049"/>
              <a:gd name="connsiteY4" fmla="*/ 1876093 h 5028726"/>
              <a:gd name="connsiteX5" fmla="*/ 32683 w 73049"/>
              <a:gd name="connsiteY5" fmla="*/ 1006001 h 5028726"/>
              <a:gd name="connsiteX6" fmla="*/ 37182 w 73049"/>
              <a:gd name="connsiteY6" fmla="*/ 0 h 5028726"/>
              <a:gd name="connsiteX0" fmla="*/ 47655 w 73049"/>
              <a:gd name="connsiteY0" fmla="*/ 5028726 h 5028726"/>
              <a:gd name="connsiteX1" fmla="*/ 40831 w 73049"/>
              <a:gd name="connsiteY1" fmla="*/ 3861842 h 5028726"/>
              <a:gd name="connsiteX2" fmla="*/ 34007 w 73049"/>
              <a:gd name="connsiteY2" fmla="*/ 3234045 h 5028726"/>
              <a:gd name="connsiteX3" fmla="*/ 52444 w 73049"/>
              <a:gd name="connsiteY3" fmla="*/ 2426020 h 5028726"/>
              <a:gd name="connsiteX4" fmla="*/ 34007 w 73049"/>
              <a:gd name="connsiteY4" fmla="*/ 1876093 h 5028726"/>
              <a:gd name="connsiteX5" fmla="*/ 32683 w 73049"/>
              <a:gd name="connsiteY5" fmla="*/ 1006001 h 5028726"/>
              <a:gd name="connsiteX6" fmla="*/ 37182 w 73049"/>
              <a:gd name="connsiteY6" fmla="*/ 0 h 5028726"/>
              <a:gd name="connsiteX0" fmla="*/ 47655 w 73049"/>
              <a:gd name="connsiteY0" fmla="*/ 5028726 h 5028726"/>
              <a:gd name="connsiteX1" fmla="*/ 40831 w 73049"/>
              <a:gd name="connsiteY1" fmla="*/ 3861842 h 5028726"/>
              <a:gd name="connsiteX2" fmla="*/ 34007 w 73049"/>
              <a:gd name="connsiteY2" fmla="*/ 3234045 h 5028726"/>
              <a:gd name="connsiteX3" fmla="*/ 52444 w 73049"/>
              <a:gd name="connsiteY3" fmla="*/ 2426020 h 5028726"/>
              <a:gd name="connsiteX4" fmla="*/ 34007 w 73049"/>
              <a:gd name="connsiteY4" fmla="*/ 1876093 h 5028726"/>
              <a:gd name="connsiteX5" fmla="*/ 32683 w 73049"/>
              <a:gd name="connsiteY5" fmla="*/ 1006001 h 5028726"/>
              <a:gd name="connsiteX6" fmla="*/ 37182 w 73049"/>
              <a:gd name="connsiteY6" fmla="*/ 0 h 5028726"/>
              <a:gd name="connsiteX0" fmla="*/ 47655 w 73049"/>
              <a:gd name="connsiteY0" fmla="*/ 5028726 h 5028726"/>
              <a:gd name="connsiteX1" fmla="*/ 40831 w 73049"/>
              <a:gd name="connsiteY1" fmla="*/ 3861842 h 5028726"/>
              <a:gd name="connsiteX2" fmla="*/ 34007 w 73049"/>
              <a:gd name="connsiteY2" fmla="*/ 3234045 h 5028726"/>
              <a:gd name="connsiteX3" fmla="*/ 52444 w 73049"/>
              <a:gd name="connsiteY3" fmla="*/ 2426020 h 5028726"/>
              <a:gd name="connsiteX4" fmla="*/ 34007 w 73049"/>
              <a:gd name="connsiteY4" fmla="*/ 1876093 h 5028726"/>
              <a:gd name="connsiteX5" fmla="*/ 32683 w 73049"/>
              <a:gd name="connsiteY5" fmla="*/ 1006001 h 5028726"/>
              <a:gd name="connsiteX6" fmla="*/ 37182 w 73049"/>
              <a:gd name="connsiteY6" fmla="*/ 0 h 5028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049" h="5028726">
                <a:moveTo>
                  <a:pt x="47655" y="5028726"/>
                </a:moveTo>
                <a:cubicBezTo>
                  <a:pt x="-21295" y="4709140"/>
                  <a:pt x="14847" y="4068939"/>
                  <a:pt x="40831" y="3861842"/>
                </a:cubicBezTo>
                <a:cubicBezTo>
                  <a:pt x="66815" y="3654745"/>
                  <a:pt x="59672" y="3480914"/>
                  <a:pt x="34007" y="3234045"/>
                </a:cubicBezTo>
                <a:cubicBezTo>
                  <a:pt x="8342" y="2987176"/>
                  <a:pt x="21404" y="2616520"/>
                  <a:pt x="52444" y="2426020"/>
                </a:cubicBezTo>
                <a:cubicBezTo>
                  <a:pt x="83484" y="2235520"/>
                  <a:pt x="81102" y="2085501"/>
                  <a:pt x="34007" y="1876093"/>
                </a:cubicBezTo>
                <a:cubicBezTo>
                  <a:pt x="-13088" y="1666685"/>
                  <a:pt x="-9121" y="1302808"/>
                  <a:pt x="32683" y="1006001"/>
                </a:cubicBezTo>
                <a:cubicBezTo>
                  <a:pt x="74487" y="709194"/>
                  <a:pt x="78722" y="247176"/>
                  <a:pt x="37182" y="0"/>
                </a:cubicBezTo>
              </a:path>
            </a:pathLst>
          </a:custGeom>
          <a:noFill/>
          <a:ln w="76200">
            <a:solidFill>
              <a:srgbClr val="3030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64B2352-10BC-A490-785B-4A2B8E5D818A}"/>
              </a:ext>
            </a:extLst>
          </p:cNvPr>
          <p:cNvGrpSpPr/>
          <p:nvPr/>
        </p:nvGrpSpPr>
        <p:grpSpPr>
          <a:xfrm flipH="1">
            <a:off x="5147169" y="6019795"/>
            <a:ext cx="182880" cy="3047638"/>
            <a:chOff x="1847434" y="6135187"/>
            <a:chExt cx="182880" cy="3047638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F104F8E-BF6A-5AAE-1818-C5FA8AFB1115}"/>
                </a:ext>
              </a:extLst>
            </p:cNvPr>
            <p:cNvSpPr/>
            <p:nvPr/>
          </p:nvSpPr>
          <p:spPr>
            <a:xfrm rot="10800000">
              <a:off x="1847434" y="6851377"/>
              <a:ext cx="182880" cy="182880"/>
            </a:xfrm>
            <a:prstGeom prst="ellipse">
              <a:avLst/>
            </a:prstGeom>
            <a:noFill/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1A7C58C5-A51D-2C8A-99D5-287184E3745D}"/>
                </a:ext>
              </a:extLst>
            </p:cNvPr>
            <p:cNvSpPr/>
            <p:nvPr/>
          </p:nvSpPr>
          <p:spPr>
            <a:xfrm rot="10800000">
              <a:off x="1847434" y="7567567"/>
              <a:ext cx="182880" cy="182880"/>
            </a:xfrm>
            <a:prstGeom prst="ellipse">
              <a:avLst/>
            </a:prstGeom>
            <a:noFill/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ADE9EEE-2D21-A36D-6022-29334EA32B1F}"/>
                </a:ext>
              </a:extLst>
            </p:cNvPr>
            <p:cNvSpPr/>
            <p:nvPr/>
          </p:nvSpPr>
          <p:spPr>
            <a:xfrm rot="10800000">
              <a:off x="1847434" y="8283757"/>
              <a:ext cx="182880" cy="182880"/>
            </a:xfrm>
            <a:prstGeom prst="ellipse">
              <a:avLst/>
            </a:prstGeom>
            <a:noFill/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FD856195-053A-730C-7CDE-67ADD7526880}"/>
                </a:ext>
              </a:extLst>
            </p:cNvPr>
            <p:cNvSpPr/>
            <p:nvPr/>
          </p:nvSpPr>
          <p:spPr>
            <a:xfrm rot="10800000">
              <a:off x="1847434" y="8999945"/>
              <a:ext cx="182880" cy="182880"/>
            </a:xfrm>
            <a:prstGeom prst="ellipse">
              <a:avLst/>
            </a:prstGeom>
            <a:noFill/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48F79E4-7EF7-960E-1421-1A843F8C8E81}"/>
                </a:ext>
              </a:extLst>
            </p:cNvPr>
            <p:cNvSpPr/>
            <p:nvPr/>
          </p:nvSpPr>
          <p:spPr>
            <a:xfrm rot="10800000">
              <a:off x="1847434" y="6135187"/>
              <a:ext cx="182880" cy="182880"/>
            </a:xfrm>
            <a:prstGeom prst="ellipse">
              <a:avLst/>
            </a:prstGeom>
            <a:noFill/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CFD443A-CB18-CF49-943B-B41B779F1EF0}"/>
              </a:ext>
            </a:extLst>
          </p:cNvPr>
          <p:cNvGrpSpPr/>
          <p:nvPr/>
        </p:nvGrpSpPr>
        <p:grpSpPr>
          <a:xfrm>
            <a:off x="5189967" y="7535419"/>
            <a:ext cx="97281" cy="27432"/>
            <a:chOff x="5555744" y="7976330"/>
            <a:chExt cx="97281" cy="27432"/>
          </a:xfrm>
          <a:solidFill>
            <a:schemeClr val="bg1">
              <a:lumMod val="50000"/>
            </a:schemeClr>
          </a:solidFill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7C289E27-B04A-6E1F-0171-E2A155D9A8C4}"/>
                </a:ext>
              </a:extLst>
            </p:cNvPr>
            <p:cNvSpPr/>
            <p:nvPr/>
          </p:nvSpPr>
          <p:spPr>
            <a:xfrm>
              <a:off x="5555744" y="7976330"/>
              <a:ext cx="27432" cy="274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A6B81ED7-D145-2E54-1E6D-FF517B6D1379}"/>
                </a:ext>
              </a:extLst>
            </p:cNvPr>
            <p:cNvSpPr/>
            <p:nvPr/>
          </p:nvSpPr>
          <p:spPr>
            <a:xfrm>
              <a:off x="5625593" y="7976330"/>
              <a:ext cx="27432" cy="274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16217D7-9833-E4B2-715F-28C17BC2C94E}"/>
              </a:ext>
            </a:extLst>
          </p:cNvPr>
          <p:cNvGrpSpPr/>
          <p:nvPr/>
        </p:nvGrpSpPr>
        <p:grpSpPr>
          <a:xfrm>
            <a:off x="5189967" y="8245277"/>
            <a:ext cx="97281" cy="27432"/>
            <a:chOff x="5555744" y="7976330"/>
            <a:chExt cx="97281" cy="27432"/>
          </a:xfrm>
          <a:solidFill>
            <a:schemeClr val="bg1">
              <a:lumMod val="50000"/>
            </a:schemeClr>
          </a:solidFill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6CD1D85-220A-21D9-9A58-48CB629B7D55}"/>
                </a:ext>
              </a:extLst>
            </p:cNvPr>
            <p:cNvSpPr/>
            <p:nvPr/>
          </p:nvSpPr>
          <p:spPr>
            <a:xfrm>
              <a:off x="5555744" y="7976330"/>
              <a:ext cx="27432" cy="274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36318FBB-965B-E492-7D4C-18D301DDD33C}"/>
                </a:ext>
              </a:extLst>
            </p:cNvPr>
            <p:cNvSpPr/>
            <p:nvPr/>
          </p:nvSpPr>
          <p:spPr>
            <a:xfrm>
              <a:off x="5625593" y="7976330"/>
              <a:ext cx="27432" cy="274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2689190-364F-0D4C-EA96-EBD8DA4AD20B}"/>
              </a:ext>
            </a:extLst>
          </p:cNvPr>
          <p:cNvGrpSpPr/>
          <p:nvPr/>
        </p:nvGrpSpPr>
        <p:grpSpPr>
          <a:xfrm>
            <a:off x="5189070" y="6819763"/>
            <a:ext cx="97281" cy="27432"/>
            <a:chOff x="5555744" y="7976330"/>
            <a:chExt cx="97281" cy="27432"/>
          </a:xfrm>
          <a:solidFill>
            <a:schemeClr val="bg1">
              <a:lumMod val="50000"/>
            </a:schemeClr>
          </a:solidFill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8548334-7A54-29A7-DAA0-3CC40E2BA151}"/>
                </a:ext>
              </a:extLst>
            </p:cNvPr>
            <p:cNvSpPr/>
            <p:nvPr/>
          </p:nvSpPr>
          <p:spPr>
            <a:xfrm>
              <a:off x="5555744" y="7976330"/>
              <a:ext cx="27432" cy="274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4FE5830B-F133-E55F-5D1A-F24D0B18F79C}"/>
                </a:ext>
              </a:extLst>
            </p:cNvPr>
            <p:cNvSpPr/>
            <p:nvPr/>
          </p:nvSpPr>
          <p:spPr>
            <a:xfrm>
              <a:off x="5625593" y="7976330"/>
              <a:ext cx="27432" cy="274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5F5D69B-029B-3388-E0BC-DCB7407868F3}"/>
              </a:ext>
            </a:extLst>
          </p:cNvPr>
          <p:cNvGrpSpPr/>
          <p:nvPr/>
        </p:nvGrpSpPr>
        <p:grpSpPr>
          <a:xfrm>
            <a:off x="5189967" y="6102281"/>
            <a:ext cx="97281" cy="27432"/>
            <a:chOff x="5555744" y="7976330"/>
            <a:chExt cx="97281" cy="27432"/>
          </a:xfrm>
          <a:solidFill>
            <a:schemeClr val="bg1">
              <a:lumMod val="50000"/>
            </a:schemeClr>
          </a:solidFill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0144A215-688B-A158-A7E5-5FFC93531EFB}"/>
                </a:ext>
              </a:extLst>
            </p:cNvPr>
            <p:cNvSpPr/>
            <p:nvPr/>
          </p:nvSpPr>
          <p:spPr>
            <a:xfrm>
              <a:off x="5555744" y="7976330"/>
              <a:ext cx="27432" cy="274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A9F18A80-4C9E-B3F5-DF38-D5527343EB78}"/>
                </a:ext>
              </a:extLst>
            </p:cNvPr>
            <p:cNvSpPr/>
            <p:nvPr/>
          </p:nvSpPr>
          <p:spPr>
            <a:xfrm>
              <a:off x="5625593" y="7976330"/>
              <a:ext cx="27432" cy="274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880DAFE-4F9B-923A-53C2-27E2E53F4BD6}"/>
              </a:ext>
            </a:extLst>
          </p:cNvPr>
          <p:cNvGrpSpPr/>
          <p:nvPr/>
        </p:nvGrpSpPr>
        <p:grpSpPr>
          <a:xfrm>
            <a:off x="5195351" y="8962277"/>
            <a:ext cx="97281" cy="27432"/>
            <a:chOff x="5555744" y="7976330"/>
            <a:chExt cx="97281" cy="27432"/>
          </a:xfrm>
          <a:solidFill>
            <a:schemeClr val="bg1">
              <a:lumMod val="50000"/>
            </a:schemeClr>
          </a:solidFill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80C1C64B-A9F6-A855-176B-FBA4AE11ECF9}"/>
                </a:ext>
              </a:extLst>
            </p:cNvPr>
            <p:cNvSpPr/>
            <p:nvPr/>
          </p:nvSpPr>
          <p:spPr>
            <a:xfrm>
              <a:off x="5555744" y="7976330"/>
              <a:ext cx="27432" cy="274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9233046E-0CA9-3D31-8B94-1D56FF33E5EF}"/>
                </a:ext>
              </a:extLst>
            </p:cNvPr>
            <p:cNvSpPr/>
            <p:nvPr/>
          </p:nvSpPr>
          <p:spPr>
            <a:xfrm>
              <a:off x="5625593" y="7976330"/>
              <a:ext cx="27432" cy="274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pic>
        <p:nvPicPr>
          <p:cNvPr id="48" name="Picture 47" descr="Icon&#10;&#10;Description automatically generated">
            <a:extLst>
              <a:ext uri="{FF2B5EF4-FFF2-40B4-BE49-F238E27FC236}">
                <a16:creationId xmlns:a16="http://schemas.microsoft.com/office/drawing/2014/main" id="{B4CCCC72-B117-E35F-7E52-23A0B0AC709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305" r="19642"/>
          <a:stretch/>
        </p:blipFill>
        <p:spPr>
          <a:xfrm rot="6127753">
            <a:off x="5020221" y="3456933"/>
            <a:ext cx="619656" cy="962837"/>
          </a:xfrm>
          <a:prstGeom prst="rect">
            <a:avLst/>
          </a:prstGeom>
        </p:spPr>
      </p:pic>
      <p:pic>
        <p:nvPicPr>
          <p:cNvPr id="49" name="Picture 48" descr="Icon&#10;&#10;Description automatically generated">
            <a:extLst>
              <a:ext uri="{FF2B5EF4-FFF2-40B4-BE49-F238E27FC236}">
                <a16:creationId xmlns:a16="http://schemas.microsoft.com/office/drawing/2014/main" id="{592D9381-655D-0C48-177C-61C8B843B5B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305" r="19642"/>
          <a:stretch/>
        </p:blipFill>
        <p:spPr>
          <a:xfrm rot="5400000">
            <a:off x="5020220" y="2726154"/>
            <a:ext cx="619656" cy="962837"/>
          </a:xfrm>
          <a:prstGeom prst="rect">
            <a:avLst/>
          </a:prstGeom>
        </p:spPr>
      </p:pic>
      <p:pic>
        <p:nvPicPr>
          <p:cNvPr id="50" name="Picture 49" descr="Icon&#10;&#10;Description automatically generated">
            <a:extLst>
              <a:ext uri="{FF2B5EF4-FFF2-40B4-BE49-F238E27FC236}">
                <a16:creationId xmlns:a16="http://schemas.microsoft.com/office/drawing/2014/main" id="{B01FF806-AF90-3E03-3878-09846C14AA8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305" r="19642"/>
          <a:stretch/>
        </p:blipFill>
        <p:spPr>
          <a:xfrm rot="6311954">
            <a:off x="5010764" y="2037713"/>
            <a:ext cx="619656" cy="962837"/>
          </a:xfrm>
          <a:prstGeom prst="rect">
            <a:avLst/>
          </a:prstGeom>
        </p:spPr>
      </p:pic>
      <p:pic>
        <p:nvPicPr>
          <p:cNvPr id="51" name="Picture 50" descr="Icon&#10;&#10;Description automatically generated">
            <a:extLst>
              <a:ext uri="{FF2B5EF4-FFF2-40B4-BE49-F238E27FC236}">
                <a16:creationId xmlns:a16="http://schemas.microsoft.com/office/drawing/2014/main" id="{E3DFD5E6-19EC-8AA6-1921-CF6F47800A2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305" r="19642"/>
          <a:stretch/>
        </p:blipFill>
        <p:spPr>
          <a:xfrm rot="4669649">
            <a:off x="5010764" y="1265446"/>
            <a:ext cx="619656" cy="962837"/>
          </a:xfrm>
          <a:prstGeom prst="rect">
            <a:avLst/>
          </a:prstGeom>
        </p:spPr>
      </p:pic>
      <p:pic>
        <p:nvPicPr>
          <p:cNvPr id="52" name="Picture 51" descr="Icon&#10;&#10;Description automatically generated">
            <a:extLst>
              <a:ext uri="{FF2B5EF4-FFF2-40B4-BE49-F238E27FC236}">
                <a16:creationId xmlns:a16="http://schemas.microsoft.com/office/drawing/2014/main" id="{BD7FE1C1-563A-1C96-9BCC-949F8008DE8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305" r="19642"/>
          <a:stretch/>
        </p:blipFill>
        <p:spPr>
          <a:xfrm rot="6127753">
            <a:off x="5010916" y="594393"/>
            <a:ext cx="619656" cy="962837"/>
          </a:xfrm>
          <a:prstGeom prst="rect">
            <a:avLst/>
          </a:prstGeom>
        </p:spPr>
      </p:pic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7596B29D-4EF6-2A5C-6C64-4F2228DFFD92}"/>
              </a:ext>
            </a:extLst>
          </p:cNvPr>
          <p:cNvSpPr/>
          <p:nvPr/>
        </p:nvSpPr>
        <p:spPr>
          <a:xfrm>
            <a:off x="4831416" y="-16410"/>
            <a:ext cx="73049" cy="5028726"/>
          </a:xfrm>
          <a:custGeom>
            <a:avLst/>
            <a:gdLst>
              <a:gd name="connsiteX0" fmla="*/ 29317 w 36141"/>
              <a:gd name="connsiteY0" fmla="*/ 5022376 h 5022376"/>
              <a:gd name="connsiteX1" fmla="*/ 22493 w 36141"/>
              <a:gd name="connsiteY1" fmla="*/ 3855492 h 5022376"/>
              <a:gd name="connsiteX2" fmla="*/ 15669 w 36141"/>
              <a:gd name="connsiteY2" fmla="*/ 3227695 h 5022376"/>
              <a:gd name="connsiteX3" fmla="*/ 36141 w 36141"/>
              <a:gd name="connsiteY3" fmla="*/ 2374710 h 5022376"/>
              <a:gd name="connsiteX4" fmla="*/ 15669 w 36141"/>
              <a:gd name="connsiteY4" fmla="*/ 1869743 h 5022376"/>
              <a:gd name="connsiteX5" fmla="*/ 15669 w 36141"/>
              <a:gd name="connsiteY5" fmla="*/ 989463 h 5022376"/>
              <a:gd name="connsiteX6" fmla="*/ 15669 w 36141"/>
              <a:gd name="connsiteY6" fmla="*/ 0 h 5022376"/>
              <a:gd name="connsiteX0" fmla="*/ 19853 w 41836"/>
              <a:gd name="connsiteY0" fmla="*/ 5022376 h 5022376"/>
              <a:gd name="connsiteX1" fmla="*/ 13029 w 41836"/>
              <a:gd name="connsiteY1" fmla="*/ 3855492 h 5022376"/>
              <a:gd name="connsiteX2" fmla="*/ 6205 w 41836"/>
              <a:gd name="connsiteY2" fmla="*/ 3227695 h 5022376"/>
              <a:gd name="connsiteX3" fmla="*/ 26677 w 41836"/>
              <a:gd name="connsiteY3" fmla="*/ 2374710 h 5022376"/>
              <a:gd name="connsiteX4" fmla="*/ 6205 w 41836"/>
              <a:gd name="connsiteY4" fmla="*/ 1869743 h 5022376"/>
              <a:gd name="connsiteX5" fmla="*/ 6205 w 41836"/>
              <a:gd name="connsiteY5" fmla="*/ 989463 h 5022376"/>
              <a:gd name="connsiteX6" fmla="*/ 6205 w 41836"/>
              <a:gd name="connsiteY6" fmla="*/ 0 h 5022376"/>
              <a:gd name="connsiteX0" fmla="*/ 20142 w 39163"/>
              <a:gd name="connsiteY0" fmla="*/ 5022376 h 5022376"/>
              <a:gd name="connsiteX1" fmla="*/ 13318 w 39163"/>
              <a:gd name="connsiteY1" fmla="*/ 3855492 h 5022376"/>
              <a:gd name="connsiteX2" fmla="*/ 6494 w 39163"/>
              <a:gd name="connsiteY2" fmla="*/ 3227695 h 5022376"/>
              <a:gd name="connsiteX3" fmla="*/ 26966 w 39163"/>
              <a:gd name="connsiteY3" fmla="*/ 2374710 h 5022376"/>
              <a:gd name="connsiteX4" fmla="*/ 6494 w 39163"/>
              <a:gd name="connsiteY4" fmla="*/ 1869743 h 5022376"/>
              <a:gd name="connsiteX5" fmla="*/ 6494 w 39163"/>
              <a:gd name="connsiteY5" fmla="*/ 989463 h 5022376"/>
              <a:gd name="connsiteX6" fmla="*/ 6494 w 39163"/>
              <a:gd name="connsiteY6" fmla="*/ 0 h 5022376"/>
              <a:gd name="connsiteX0" fmla="*/ 20142 w 39163"/>
              <a:gd name="connsiteY0" fmla="*/ 5022376 h 5022376"/>
              <a:gd name="connsiteX1" fmla="*/ 13318 w 39163"/>
              <a:gd name="connsiteY1" fmla="*/ 3855492 h 5022376"/>
              <a:gd name="connsiteX2" fmla="*/ 6494 w 39163"/>
              <a:gd name="connsiteY2" fmla="*/ 3227695 h 5022376"/>
              <a:gd name="connsiteX3" fmla="*/ 26966 w 39163"/>
              <a:gd name="connsiteY3" fmla="*/ 2374710 h 5022376"/>
              <a:gd name="connsiteX4" fmla="*/ 6494 w 39163"/>
              <a:gd name="connsiteY4" fmla="*/ 1869743 h 5022376"/>
              <a:gd name="connsiteX5" fmla="*/ 6494 w 39163"/>
              <a:gd name="connsiteY5" fmla="*/ 989463 h 5022376"/>
              <a:gd name="connsiteX6" fmla="*/ 6494 w 39163"/>
              <a:gd name="connsiteY6" fmla="*/ 0 h 5022376"/>
              <a:gd name="connsiteX0" fmla="*/ 22109 w 28933"/>
              <a:gd name="connsiteY0" fmla="*/ 5022376 h 5022376"/>
              <a:gd name="connsiteX1" fmla="*/ 15285 w 28933"/>
              <a:gd name="connsiteY1" fmla="*/ 3855492 h 5022376"/>
              <a:gd name="connsiteX2" fmla="*/ 8461 w 28933"/>
              <a:gd name="connsiteY2" fmla="*/ 3227695 h 5022376"/>
              <a:gd name="connsiteX3" fmla="*/ 28933 w 28933"/>
              <a:gd name="connsiteY3" fmla="*/ 2374710 h 5022376"/>
              <a:gd name="connsiteX4" fmla="*/ 8461 w 28933"/>
              <a:gd name="connsiteY4" fmla="*/ 1869743 h 5022376"/>
              <a:gd name="connsiteX5" fmla="*/ 8461 w 28933"/>
              <a:gd name="connsiteY5" fmla="*/ 989463 h 5022376"/>
              <a:gd name="connsiteX6" fmla="*/ 8461 w 28933"/>
              <a:gd name="connsiteY6" fmla="*/ 0 h 5022376"/>
              <a:gd name="connsiteX0" fmla="*/ 57624 w 93968"/>
              <a:gd name="connsiteY0" fmla="*/ 5022376 h 5022376"/>
              <a:gd name="connsiteX1" fmla="*/ 50800 w 93968"/>
              <a:gd name="connsiteY1" fmla="*/ 3855492 h 5022376"/>
              <a:gd name="connsiteX2" fmla="*/ 43976 w 93968"/>
              <a:gd name="connsiteY2" fmla="*/ 3227695 h 5022376"/>
              <a:gd name="connsiteX3" fmla="*/ 64448 w 93968"/>
              <a:gd name="connsiteY3" fmla="*/ 2374710 h 5022376"/>
              <a:gd name="connsiteX4" fmla="*/ 43976 w 93968"/>
              <a:gd name="connsiteY4" fmla="*/ 1869743 h 5022376"/>
              <a:gd name="connsiteX5" fmla="*/ 43976 w 93968"/>
              <a:gd name="connsiteY5" fmla="*/ 989463 h 5022376"/>
              <a:gd name="connsiteX6" fmla="*/ 43976 w 93968"/>
              <a:gd name="connsiteY6" fmla="*/ 0 h 5022376"/>
              <a:gd name="connsiteX0" fmla="*/ 33362 w 46607"/>
              <a:gd name="connsiteY0" fmla="*/ 5022376 h 5022376"/>
              <a:gd name="connsiteX1" fmla="*/ 26538 w 46607"/>
              <a:gd name="connsiteY1" fmla="*/ 3855492 h 5022376"/>
              <a:gd name="connsiteX2" fmla="*/ 19714 w 46607"/>
              <a:gd name="connsiteY2" fmla="*/ 3227695 h 5022376"/>
              <a:gd name="connsiteX3" fmla="*/ 40186 w 46607"/>
              <a:gd name="connsiteY3" fmla="*/ 2374710 h 5022376"/>
              <a:gd name="connsiteX4" fmla="*/ 19714 w 46607"/>
              <a:gd name="connsiteY4" fmla="*/ 1869743 h 5022376"/>
              <a:gd name="connsiteX5" fmla="*/ 19714 w 46607"/>
              <a:gd name="connsiteY5" fmla="*/ 989463 h 5022376"/>
              <a:gd name="connsiteX6" fmla="*/ 19714 w 46607"/>
              <a:gd name="connsiteY6" fmla="*/ 0 h 5022376"/>
              <a:gd name="connsiteX0" fmla="*/ 38076 w 89134"/>
              <a:gd name="connsiteY0" fmla="*/ 5022376 h 5022376"/>
              <a:gd name="connsiteX1" fmla="*/ 31252 w 89134"/>
              <a:gd name="connsiteY1" fmla="*/ 3855492 h 5022376"/>
              <a:gd name="connsiteX2" fmla="*/ 24428 w 89134"/>
              <a:gd name="connsiteY2" fmla="*/ 3227695 h 5022376"/>
              <a:gd name="connsiteX3" fmla="*/ 44900 w 89134"/>
              <a:gd name="connsiteY3" fmla="*/ 2374710 h 5022376"/>
              <a:gd name="connsiteX4" fmla="*/ 24428 w 89134"/>
              <a:gd name="connsiteY4" fmla="*/ 1869743 h 5022376"/>
              <a:gd name="connsiteX5" fmla="*/ 24428 w 89134"/>
              <a:gd name="connsiteY5" fmla="*/ 989463 h 5022376"/>
              <a:gd name="connsiteX6" fmla="*/ 24428 w 89134"/>
              <a:gd name="connsiteY6" fmla="*/ 0 h 5022376"/>
              <a:gd name="connsiteX0" fmla="*/ 33362 w 70438"/>
              <a:gd name="connsiteY0" fmla="*/ 5022376 h 5022376"/>
              <a:gd name="connsiteX1" fmla="*/ 26538 w 70438"/>
              <a:gd name="connsiteY1" fmla="*/ 3855492 h 5022376"/>
              <a:gd name="connsiteX2" fmla="*/ 19714 w 70438"/>
              <a:gd name="connsiteY2" fmla="*/ 3227695 h 5022376"/>
              <a:gd name="connsiteX3" fmla="*/ 40186 w 70438"/>
              <a:gd name="connsiteY3" fmla="*/ 2374710 h 5022376"/>
              <a:gd name="connsiteX4" fmla="*/ 19714 w 70438"/>
              <a:gd name="connsiteY4" fmla="*/ 1869743 h 5022376"/>
              <a:gd name="connsiteX5" fmla="*/ 19714 w 70438"/>
              <a:gd name="connsiteY5" fmla="*/ 989463 h 5022376"/>
              <a:gd name="connsiteX6" fmla="*/ 19714 w 70438"/>
              <a:gd name="connsiteY6" fmla="*/ 0 h 5022376"/>
              <a:gd name="connsiteX0" fmla="*/ 33362 w 69047"/>
              <a:gd name="connsiteY0" fmla="*/ 5022376 h 5022376"/>
              <a:gd name="connsiteX1" fmla="*/ 26538 w 69047"/>
              <a:gd name="connsiteY1" fmla="*/ 3855492 h 5022376"/>
              <a:gd name="connsiteX2" fmla="*/ 19714 w 69047"/>
              <a:gd name="connsiteY2" fmla="*/ 3227695 h 5022376"/>
              <a:gd name="connsiteX3" fmla="*/ 40186 w 69047"/>
              <a:gd name="connsiteY3" fmla="*/ 2374710 h 5022376"/>
              <a:gd name="connsiteX4" fmla="*/ 19714 w 69047"/>
              <a:gd name="connsiteY4" fmla="*/ 1869743 h 5022376"/>
              <a:gd name="connsiteX5" fmla="*/ 19714 w 69047"/>
              <a:gd name="connsiteY5" fmla="*/ 989463 h 5022376"/>
              <a:gd name="connsiteX6" fmla="*/ 19714 w 69047"/>
              <a:gd name="connsiteY6" fmla="*/ 0 h 5022376"/>
              <a:gd name="connsiteX0" fmla="*/ 33362 w 63507"/>
              <a:gd name="connsiteY0" fmla="*/ 5022376 h 5022376"/>
              <a:gd name="connsiteX1" fmla="*/ 26538 w 63507"/>
              <a:gd name="connsiteY1" fmla="*/ 3855492 h 5022376"/>
              <a:gd name="connsiteX2" fmla="*/ 19714 w 63507"/>
              <a:gd name="connsiteY2" fmla="*/ 3227695 h 5022376"/>
              <a:gd name="connsiteX3" fmla="*/ 40186 w 63507"/>
              <a:gd name="connsiteY3" fmla="*/ 2374710 h 5022376"/>
              <a:gd name="connsiteX4" fmla="*/ 19714 w 63507"/>
              <a:gd name="connsiteY4" fmla="*/ 1869743 h 5022376"/>
              <a:gd name="connsiteX5" fmla="*/ 19714 w 63507"/>
              <a:gd name="connsiteY5" fmla="*/ 989463 h 5022376"/>
              <a:gd name="connsiteX6" fmla="*/ 19714 w 63507"/>
              <a:gd name="connsiteY6" fmla="*/ 0 h 5022376"/>
              <a:gd name="connsiteX0" fmla="*/ 33362 w 63507"/>
              <a:gd name="connsiteY0" fmla="*/ 5022376 h 5022376"/>
              <a:gd name="connsiteX1" fmla="*/ 26538 w 63507"/>
              <a:gd name="connsiteY1" fmla="*/ 3855492 h 5022376"/>
              <a:gd name="connsiteX2" fmla="*/ 19714 w 63507"/>
              <a:gd name="connsiteY2" fmla="*/ 3227695 h 5022376"/>
              <a:gd name="connsiteX3" fmla="*/ 40186 w 63507"/>
              <a:gd name="connsiteY3" fmla="*/ 2374710 h 5022376"/>
              <a:gd name="connsiteX4" fmla="*/ 19714 w 63507"/>
              <a:gd name="connsiteY4" fmla="*/ 1869743 h 5022376"/>
              <a:gd name="connsiteX5" fmla="*/ 19714 w 63507"/>
              <a:gd name="connsiteY5" fmla="*/ 989463 h 5022376"/>
              <a:gd name="connsiteX6" fmla="*/ 19714 w 63507"/>
              <a:gd name="connsiteY6" fmla="*/ 0 h 5022376"/>
              <a:gd name="connsiteX0" fmla="*/ 33362 w 63507"/>
              <a:gd name="connsiteY0" fmla="*/ 5022376 h 5022376"/>
              <a:gd name="connsiteX1" fmla="*/ 26538 w 63507"/>
              <a:gd name="connsiteY1" fmla="*/ 3855492 h 5022376"/>
              <a:gd name="connsiteX2" fmla="*/ 19714 w 63507"/>
              <a:gd name="connsiteY2" fmla="*/ 3227695 h 5022376"/>
              <a:gd name="connsiteX3" fmla="*/ 40186 w 63507"/>
              <a:gd name="connsiteY3" fmla="*/ 2374710 h 5022376"/>
              <a:gd name="connsiteX4" fmla="*/ 19714 w 63507"/>
              <a:gd name="connsiteY4" fmla="*/ 1869743 h 5022376"/>
              <a:gd name="connsiteX5" fmla="*/ 19714 w 63507"/>
              <a:gd name="connsiteY5" fmla="*/ 989463 h 5022376"/>
              <a:gd name="connsiteX6" fmla="*/ 19714 w 63507"/>
              <a:gd name="connsiteY6" fmla="*/ 0 h 5022376"/>
              <a:gd name="connsiteX0" fmla="*/ 33362 w 63507"/>
              <a:gd name="connsiteY0" fmla="*/ 5022376 h 5022376"/>
              <a:gd name="connsiteX1" fmla="*/ 26538 w 63507"/>
              <a:gd name="connsiteY1" fmla="*/ 3855492 h 5022376"/>
              <a:gd name="connsiteX2" fmla="*/ 19714 w 63507"/>
              <a:gd name="connsiteY2" fmla="*/ 3227695 h 5022376"/>
              <a:gd name="connsiteX3" fmla="*/ 40186 w 63507"/>
              <a:gd name="connsiteY3" fmla="*/ 2374710 h 5022376"/>
              <a:gd name="connsiteX4" fmla="*/ 19714 w 63507"/>
              <a:gd name="connsiteY4" fmla="*/ 1869743 h 5022376"/>
              <a:gd name="connsiteX5" fmla="*/ 19714 w 63507"/>
              <a:gd name="connsiteY5" fmla="*/ 989463 h 5022376"/>
              <a:gd name="connsiteX6" fmla="*/ 19714 w 63507"/>
              <a:gd name="connsiteY6" fmla="*/ 0 h 5022376"/>
              <a:gd name="connsiteX0" fmla="*/ 40929 w 71074"/>
              <a:gd name="connsiteY0" fmla="*/ 5022376 h 5022376"/>
              <a:gd name="connsiteX1" fmla="*/ 34105 w 71074"/>
              <a:gd name="connsiteY1" fmla="*/ 3855492 h 5022376"/>
              <a:gd name="connsiteX2" fmla="*/ 27281 w 71074"/>
              <a:gd name="connsiteY2" fmla="*/ 3227695 h 5022376"/>
              <a:gd name="connsiteX3" fmla="*/ 47753 w 71074"/>
              <a:gd name="connsiteY3" fmla="*/ 2374710 h 5022376"/>
              <a:gd name="connsiteX4" fmla="*/ 27281 w 71074"/>
              <a:gd name="connsiteY4" fmla="*/ 1869743 h 5022376"/>
              <a:gd name="connsiteX5" fmla="*/ 27281 w 71074"/>
              <a:gd name="connsiteY5" fmla="*/ 989463 h 5022376"/>
              <a:gd name="connsiteX6" fmla="*/ 27281 w 71074"/>
              <a:gd name="connsiteY6" fmla="*/ 0 h 5022376"/>
              <a:gd name="connsiteX0" fmla="*/ 40929 w 71074"/>
              <a:gd name="connsiteY0" fmla="*/ 5022376 h 5022376"/>
              <a:gd name="connsiteX1" fmla="*/ 34105 w 71074"/>
              <a:gd name="connsiteY1" fmla="*/ 3855492 h 5022376"/>
              <a:gd name="connsiteX2" fmla="*/ 27281 w 71074"/>
              <a:gd name="connsiteY2" fmla="*/ 3227695 h 5022376"/>
              <a:gd name="connsiteX3" fmla="*/ 47753 w 71074"/>
              <a:gd name="connsiteY3" fmla="*/ 2374710 h 5022376"/>
              <a:gd name="connsiteX4" fmla="*/ 27281 w 71074"/>
              <a:gd name="connsiteY4" fmla="*/ 1869743 h 5022376"/>
              <a:gd name="connsiteX5" fmla="*/ 27281 w 71074"/>
              <a:gd name="connsiteY5" fmla="*/ 989463 h 5022376"/>
              <a:gd name="connsiteX6" fmla="*/ 27281 w 71074"/>
              <a:gd name="connsiteY6" fmla="*/ 0 h 5022376"/>
              <a:gd name="connsiteX0" fmla="*/ 40929 w 71074"/>
              <a:gd name="connsiteY0" fmla="*/ 5022376 h 5022376"/>
              <a:gd name="connsiteX1" fmla="*/ 34105 w 71074"/>
              <a:gd name="connsiteY1" fmla="*/ 3855492 h 5022376"/>
              <a:gd name="connsiteX2" fmla="*/ 27281 w 71074"/>
              <a:gd name="connsiteY2" fmla="*/ 3227695 h 5022376"/>
              <a:gd name="connsiteX3" fmla="*/ 47753 w 71074"/>
              <a:gd name="connsiteY3" fmla="*/ 2374710 h 5022376"/>
              <a:gd name="connsiteX4" fmla="*/ 27281 w 71074"/>
              <a:gd name="connsiteY4" fmla="*/ 1869743 h 5022376"/>
              <a:gd name="connsiteX5" fmla="*/ 27281 w 71074"/>
              <a:gd name="connsiteY5" fmla="*/ 989463 h 5022376"/>
              <a:gd name="connsiteX6" fmla="*/ 27281 w 71074"/>
              <a:gd name="connsiteY6" fmla="*/ 0 h 5022376"/>
              <a:gd name="connsiteX0" fmla="*/ 40929 w 71074"/>
              <a:gd name="connsiteY0" fmla="*/ 5035076 h 5035076"/>
              <a:gd name="connsiteX1" fmla="*/ 34105 w 71074"/>
              <a:gd name="connsiteY1" fmla="*/ 3868192 h 5035076"/>
              <a:gd name="connsiteX2" fmla="*/ 27281 w 71074"/>
              <a:gd name="connsiteY2" fmla="*/ 3240395 h 5035076"/>
              <a:gd name="connsiteX3" fmla="*/ 47753 w 71074"/>
              <a:gd name="connsiteY3" fmla="*/ 2387410 h 5035076"/>
              <a:gd name="connsiteX4" fmla="*/ 27281 w 71074"/>
              <a:gd name="connsiteY4" fmla="*/ 1882443 h 5035076"/>
              <a:gd name="connsiteX5" fmla="*/ 27281 w 71074"/>
              <a:gd name="connsiteY5" fmla="*/ 1002163 h 5035076"/>
              <a:gd name="connsiteX6" fmla="*/ 27281 w 71074"/>
              <a:gd name="connsiteY6" fmla="*/ 0 h 5035076"/>
              <a:gd name="connsiteX0" fmla="*/ 40929 w 71074"/>
              <a:gd name="connsiteY0" fmla="*/ 5035076 h 5035076"/>
              <a:gd name="connsiteX1" fmla="*/ 34105 w 71074"/>
              <a:gd name="connsiteY1" fmla="*/ 3868192 h 5035076"/>
              <a:gd name="connsiteX2" fmla="*/ 27281 w 71074"/>
              <a:gd name="connsiteY2" fmla="*/ 3240395 h 5035076"/>
              <a:gd name="connsiteX3" fmla="*/ 47753 w 71074"/>
              <a:gd name="connsiteY3" fmla="*/ 2387410 h 5035076"/>
              <a:gd name="connsiteX4" fmla="*/ 27281 w 71074"/>
              <a:gd name="connsiteY4" fmla="*/ 1882443 h 5035076"/>
              <a:gd name="connsiteX5" fmla="*/ 27281 w 71074"/>
              <a:gd name="connsiteY5" fmla="*/ 1002163 h 5035076"/>
              <a:gd name="connsiteX6" fmla="*/ 27281 w 71074"/>
              <a:gd name="connsiteY6" fmla="*/ 0 h 5035076"/>
              <a:gd name="connsiteX0" fmla="*/ 40929 w 71074"/>
              <a:gd name="connsiteY0" fmla="*/ 5028726 h 5028726"/>
              <a:gd name="connsiteX1" fmla="*/ 34105 w 71074"/>
              <a:gd name="connsiteY1" fmla="*/ 3861842 h 5028726"/>
              <a:gd name="connsiteX2" fmla="*/ 27281 w 71074"/>
              <a:gd name="connsiteY2" fmla="*/ 3234045 h 5028726"/>
              <a:gd name="connsiteX3" fmla="*/ 47753 w 71074"/>
              <a:gd name="connsiteY3" fmla="*/ 2381060 h 5028726"/>
              <a:gd name="connsiteX4" fmla="*/ 27281 w 71074"/>
              <a:gd name="connsiteY4" fmla="*/ 1876093 h 5028726"/>
              <a:gd name="connsiteX5" fmla="*/ 27281 w 71074"/>
              <a:gd name="connsiteY5" fmla="*/ 995813 h 5028726"/>
              <a:gd name="connsiteX6" fmla="*/ 30456 w 71074"/>
              <a:gd name="connsiteY6" fmla="*/ 0 h 5028726"/>
              <a:gd name="connsiteX0" fmla="*/ 96198 w 119963"/>
              <a:gd name="connsiteY0" fmla="*/ 5028726 h 5028726"/>
              <a:gd name="connsiteX1" fmla="*/ 89374 w 119963"/>
              <a:gd name="connsiteY1" fmla="*/ 3861842 h 5028726"/>
              <a:gd name="connsiteX2" fmla="*/ 82550 w 119963"/>
              <a:gd name="connsiteY2" fmla="*/ 3234045 h 5028726"/>
              <a:gd name="connsiteX3" fmla="*/ 103022 w 119963"/>
              <a:gd name="connsiteY3" fmla="*/ 2381060 h 5028726"/>
              <a:gd name="connsiteX4" fmla="*/ 82550 w 119963"/>
              <a:gd name="connsiteY4" fmla="*/ 1876093 h 5028726"/>
              <a:gd name="connsiteX5" fmla="*/ 0 w 119963"/>
              <a:gd name="connsiteY5" fmla="*/ 976763 h 5028726"/>
              <a:gd name="connsiteX6" fmla="*/ 85725 w 119963"/>
              <a:gd name="connsiteY6" fmla="*/ 0 h 5028726"/>
              <a:gd name="connsiteX0" fmla="*/ 40930 w 62541"/>
              <a:gd name="connsiteY0" fmla="*/ 5028726 h 5028726"/>
              <a:gd name="connsiteX1" fmla="*/ 34106 w 62541"/>
              <a:gd name="connsiteY1" fmla="*/ 3861842 h 5028726"/>
              <a:gd name="connsiteX2" fmla="*/ 27282 w 62541"/>
              <a:gd name="connsiteY2" fmla="*/ 3234045 h 5028726"/>
              <a:gd name="connsiteX3" fmla="*/ 47754 w 62541"/>
              <a:gd name="connsiteY3" fmla="*/ 2381060 h 5028726"/>
              <a:gd name="connsiteX4" fmla="*/ 27282 w 62541"/>
              <a:gd name="connsiteY4" fmla="*/ 1876093 h 5028726"/>
              <a:gd name="connsiteX5" fmla="*/ 20932 w 62541"/>
              <a:gd name="connsiteY5" fmla="*/ 995813 h 5028726"/>
              <a:gd name="connsiteX6" fmla="*/ 30457 w 62541"/>
              <a:gd name="connsiteY6" fmla="*/ 0 h 5028726"/>
              <a:gd name="connsiteX0" fmla="*/ 53774 w 75385"/>
              <a:gd name="connsiteY0" fmla="*/ 5028726 h 5028726"/>
              <a:gd name="connsiteX1" fmla="*/ 46950 w 75385"/>
              <a:gd name="connsiteY1" fmla="*/ 3861842 h 5028726"/>
              <a:gd name="connsiteX2" fmla="*/ 40126 w 75385"/>
              <a:gd name="connsiteY2" fmla="*/ 3234045 h 5028726"/>
              <a:gd name="connsiteX3" fmla="*/ 60598 w 75385"/>
              <a:gd name="connsiteY3" fmla="*/ 2381060 h 5028726"/>
              <a:gd name="connsiteX4" fmla="*/ 40126 w 75385"/>
              <a:gd name="connsiteY4" fmla="*/ 1876093 h 5028726"/>
              <a:gd name="connsiteX5" fmla="*/ 33776 w 75385"/>
              <a:gd name="connsiteY5" fmla="*/ 995813 h 5028726"/>
              <a:gd name="connsiteX6" fmla="*/ 43301 w 75385"/>
              <a:gd name="connsiteY6" fmla="*/ 0 h 5028726"/>
              <a:gd name="connsiteX0" fmla="*/ 128565 w 150176"/>
              <a:gd name="connsiteY0" fmla="*/ 5028726 h 5028726"/>
              <a:gd name="connsiteX1" fmla="*/ 121741 w 150176"/>
              <a:gd name="connsiteY1" fmla="*/ 3861842 h 5028726"/>
              <a:gd name="connsiteX2" fmla="*/ 114917 w 150176"/>
              <a:gd name="connsiteY2" fmla="*/ 3234045 h 5028726"/>
              <a:gd name="connsiteX3" fmla="*/ 135389 w 150176"/>
              <a:gd name="connsiteY3" fmla="*/ 2381060 h 5028726"/>
              <a:gd name="connsiteX4" fmla="*/ 114917 w 150176"/>
              <a:gd name="connsiteY4" fmla="*/ 1876093 h 5028726"/>
              <a:gd name="connsiteX5" fmla="*/ 108567 w 150176"/>
              <a:gd name="connsiteY5" fmla="*/ 995813 h 5028726"/>
              <a:gd name="connsiteX6" fmla="*/ 118092 w 150176"/>
              <a:gd name="connsiteY6" fmla="*/ 0 h 5028726"/>
              <a:gd name="connsiteX0" fmla="*/ 40930 w 62541"/>
              <a:gd name="connsiteY0" fmla="*/ 5028726 h 5028726"/>
              <a:gd name="connsiteX1" fmla="*/ 34106 w 62541"/>
              <a:gd name="connsiteY1" fmla="*/ 3861842 h 5028726"/>
              <a:gd name="connsiteX2" fmla="*/ 27282 w 62541"/>
              <a:gd name="connsiteY2" fmla="*/ 3234045 h 5028726"/>
              <a:gd name="connsiteX3" fmla="*/ 47754 w 62541"/>
              <a:gd name="connsiteY3" fmla="*/ 2381060 h 5028726"/>
              <a:gd name="connsiteX4" fmla="*/ 27282 w 62541"/>
              <a:gd name="connsiteY4" fmla="*/ 1876093 h 5028726"/>
              <a:gd name="connsiteX5" fmla="*/ 20932 w 62541"/>
              <a:gd name="connsiteY5" fmla="*/ 995813 h 5028726"/>
              <a:gd name="connsiteX6" fmla="*/ 30457 w 62541"/>
              <a:gd name="connsiteY6" fmla="*/ 0 h 5028726"/>
              <a:gd name="connsiteX0" fmla="*/ 40930 w 62575"/>
              <a:gd name="connsiteY0" fmla="*/ 5028726 h 5028726"/>
              <a:gd name="connsiteX1" fmla="*/ 34106 w 62575"/>
              <a:gd name="connsiteY1" fmla="*/ 3861842 h 5028726"/>
              <a:gd name="connsiteX2" fmla="*/ 27282 w 62575"/>
              <a:gd name="connsiteY2" fmla="*/ 3234045 h 5028726"/>
              <a:gd name="connsiteX3" fmla="*/ 47754 w 62575"/>
              <a:gd name="connsiteY3" fmla="*/ 2381060 h 5028726"/>
              <a:gd name="connsiteX4" fmla="*/ 27282 w 62575"/>
              <a:gd name="connsiteY4" fmla="*/ 1876093 h 5028726"/>
              <a:gd name="connsiteX5" fmla="*/ 19608 w 62575"/>
              <a:gd name="connsiteY5" fmla="*/ 1072676 h 5028726"/>
              <a:gd name="connsiteX6" fmla="*/ 20932 w 62575"/>
              <a:gd name="connsiteY6" fmla="*/ 995813 h 5028726"/>
              <a:gd name="connsiteX7" fmla="*/ 30457 w 62575"/>
              <a:gd name="connsiteY7" fmla="*/ 0 h 5028726"/>
              <a:gd name="connsiteX0" fmla="*/ 40930 w 62575"/>
              <a:gd name="connsiteY0" fmla="*/ 5028726 h 5028726"/>
              <a:gd name="connsiteX1" fmla="*/ 34106 w 62575"/>
              <a:gd name="connsiteY1" fmla="*/ 3861842 h 5028726"/>
              <a:gd name="connsiteX2" fmla="*/ 27282 w 62575"/>
              <a:gd name="connsiteY2" fmla="*/ 3234045 h 5028726"/>
              <a:gd name="connsiteX3" fmla="*/ 47754 w 62575"/>
              <a:gd name="connsiteY3" fmla="*/ 2381060 h 5028726"/>
              <a:gd name="connsiteX4" fmla="*/ 27282 w 62575"/>
              <a:gd name="connsiteY4" fmla="*/ 1876093 h 5028726"/>
              <a:gd name="connsiteX5" fmla="*/ 19608 w 62575"/>
              <a:gd name="connsiteY5" fmla="*/ 1072676 h 5028726"/>
              <a:gd name="connsiteX6" fmla="*/ 30457 w 62575"/>
              <a:gd name="connsiteY6" fmla="*/ 0 h 5028726"/>
              <a:gd name="connsiteX0" fmla="*/ 40930 w 62336"/>
              <a:gd name="connsiteY0" fmla="*/ 5028726 h 5028726"/>
              <a:gd name="connsiteX1" fmla="*/ 34106 w 62336"/>
              <a:gd name="connsiteY1" fmla="*/ 3861842 h 5028726"/>
              <a:gd name="connsiteX2" fmla="*/ 27282 w 62336"/>
              <a:gd name="connsiteY2" fmla="*/ 3234045 h 5028726"/>
              <a:gd name="connsiteX3" fmla="*/ 47754 w 62336"/>
              <a:gd name="connsiteY3" fmla="*/ 2381060 h 5028726"/>
              <a:gd name="connsiteX4" fmla="*/ 27282 w 62336"/>
              <a:gd name="connsiteY4" fmla="*/ 1876093 h 5028726"/>
              <a:gd name="connsiteX5" fmla="*/ 29133 w 62336"/>
              <a:gd name="connsiteY5" fmla="*/ 1028226 h 5028726"/>
              <a:gd name="connsiteX6" fmla="*/ 30457 w 62336"/>
              <a:gd name="connsiteY6" fmla="*/ 0 h 5028726"/>
              <a:gd name="connsiteX0" fmla="*/ 40930 w 62415"/>
              <a:gd name="connsiteY0" fmla="*/ 5028726 h 5028726"/>
              <a:gd name="connsiteX1" fmla="*/ 34106 w 62415"/>
              <a:gd name="connsiteY1" fmla="*/ 3861842 h 5028726"/>
              <a:gd name="connsiteX2" fmla="*/ 27282 w 62415"/>
              <a:gd name="connsiteY2" fmla="*/ 3234045 h 5028726"/>
              <a:gd name="connsiteX3" fmla="*/ 47754 w 62415"/>
              <a:gd name="connsiteY3" fmla="*/ 2381060 h 5028726"/>
              <a:gd name="connsiteX4" fmla="*/ 27282 w 62415"/>
              <a:gd name="connsiteY4" fmla="*/ 1876093 h 5028726"/>
              <a:gd name="connsiteX5" fmla="*/ 25958 w 62415"/>
              <a:gd name="connsiteY5" fmla="*/ 1006001 h 5028726"/>
              <a:gd name="connsiteX6" fmla="*/ 30457 w 62415"/>
              <a:gd name="connsiteY6" fmla="*/ 0 h 5028726"/>
              <a:gd name="connsiteX0" fmla="*/ 40930 w 62415"/>
              <a:gd name="connsiteY0" fmla="*/ 5028726 h 5028726"/>
              <a:gd name="connsiteX1" fmla="*/ 34106 w 62415"/>
              <a:gd name="connsiteY1" fmla="*/ 3861842 h 5028726"/>
              <a:gd name="connsiteX2" fmla="*/ 27282 w 62415"/>
              <a:gd name="connsiteY2" fmla="*/ 3234045 h 5028726"/>
              <a:gd name="connsiteX3" fmla="*/ 47754 w 62415"/>
              <a:gd name="connsiteY3" fmla="*/ 2381060 h 5028726"/>
              <a:gd name="connsiteX4" fmla="*/ 27282 w 62415"/>
              <a:gd name="connsiteY4" fmla="*/ 1876093 h 5028726"/>
              <a:gd name="connsiteX5" fmla="*/ 25958 w 62415"/>
              <a:gd name="connsiteY5" fmla="*/ 1006001 h 5028726"/>
              <a:gd name="connsiteX6" fmla="*/ 30457 w 62415"/>
              <a:gd name="connsiteY6" fmla="*/ 0 h 5028726"/>
              <a:gd name="connsiteX0" fmla="*/ 40930 w 62415"/>
              <a:gd name="connsiteY0" fmla="*/ 5028726 h 5028726"/>
              <a:gd name="connsiteX1" fmla="*/ 34106 w 62415"/>
              <a:gd name="connsiteY1" fmla="*/ 3861842 h 5028726"/>
              <a:gd name="connsiteX2" fmla="*/ 27282 w 62415"/>
              <a:gd name="connsiteY2" fmla="*/ 3234045 h 5028726"/>
              <a:gd name="connsiteX3" fmla="*/ 47754 w 62415"/>
              <a:gd name="connsiteY3" fmla="*/ 2381060 h 5028726"/>
              <a:gd name="connsiteX4" fmla="*/ 27282 w 62415"/>
              <a:gd name="connsiteY4" fmla="*/ 1876093 h 5028726"/>
              <a:gd name="connsiteX5" fmla="*/ 25958 w 62415"/>
              <a:gd name="connsiteY5" fmla="*/ 1006001 h 5028726"/>
              <a:gd name="connsiteX6" fmla="*/ 30457 w 62415"/>
              <a:gd name="connsiteY6" fmla="*/ 0 h 5028726"/>
              <a:gd name="connsiteX0" fmla="*/ 40930 w 62415"/>
              <a:gd name="connsiteY0" fmla="*/ 5028726 h 5028726"/>
              <a:gd name="connsiteX1" fmla="*/ 34106 w 62415"/>
              <a:gd name="connsiteY1" fmla="*/ 3861842 h 5028726"/>
              <a:gd name="connsiteX2" fmla="*/ 27282 w 62415"/>
              <a:gd name="connsiteY2" fmla="*/ 3234045 h 5028726"/>
              <a:gd name="connsiteX3" fmla="*/ 47754 w 62415"/>
              <a:gd name="connsiteY3" fmla="*/ 2381060 h 5028726"/>
              <a:gd name="connsiteX4" fmla="*/ 27282 w 62415"/>
              <a:gd name="connsiteY4" fmla="*/ 1876093 h 5028726"/>
              <a:gd name="connsiteX5" fmla="*/ 25958 w 62415"/>
              <a:gd name="connsiteY5" fmla="*/ 1006001 h 5028726"/>
              <a:gd name="connsiteX6" fmla="*/ 30457 w 62415"/>
              <a:gd name="connsiteY6" fmla="*/ 0 h 5028726"/>
              <a:gd name="connsiteX0" fmla="*/ 40930 w 62415"/>
              <a:gd name="connsiteY0" fmla="*/ 5028726 h 5028726"/>
              <a:gd name="connsiteX1" fmla="*/ 34106 w 62415"/>
              <a:gd name="connsiteY1" fmla="*/ 3861842 h 5028726"/>
              <a:gd name="connsiteX2" fmla="*/ 27282 w 62415"/>
              <a:gd name="connsiteY2" fmla="*/ 3234045 h 5028726"/>
              <a:gd name="connsiteX3" fmla="*/ 47754 w 62415"/>
              <a:gd name="connsiteY3" fmla="*/ 2381060 h 5028726"/>
              <a:gd name="connsiteX4" fmla="*/ 27282 w 62415"/>
              <a:gd name="connsiteY4" fmla="*/ 1876093 h 5028726"/>
              <a:gd name="connsiteX5" fmla="*/ 25958 w 62415"/>
              <a:gd name="connsiteY5" fmla="*/ 1006001 h 5028726"/>
              <a:gd name="connsiteX6" fmla="*/ 30457 w 62415"/>
              <a:gd name="connsiteY6" fmla="*/ 0 h 5028726"/>
              <a:gd name="connsiteX0" fmla="*/ 40930 w 62415"/>
              <a:gd name="connsiteY0" fmla="*/ 5028726 h 5028726"/>
              <a:gd name="connsiteX1" fmla="*/ 34106 w 62415"/>
              <a:gd name="connsiteY1" fmla="*/ 3861842 h 5028726"/>
              <a:gd name="connsiteX2" fmla="*/ 27282 w 62415"/>
              <a:gd name="connsiteY2" fmla="*/ 3234045 h 5028726"/>
              <a:gd name="connsiteX3" fmla="*/ 47754 w 62415"/>
              <a:gd name="connsiteY3" fmla="*/ 2381060 h 5028726"/>
              <a:gd name="connsiteX4" fmla="*/ 27282 w 62415"/>
              <a:gd name="connsiteY4" fmla="*/ 1876093 h 5028726"/>
              <a:gd name="connsiteX5" fmla="*/ 25958 w 62415"/>
              <a:gd name="connsiteY5" fmla="*/ 1006001 h 5028726"/>
              <a:gd name="connsiteX6" fmla="*/ 30457 w 62415"/>
              <a:gd name="connsiteY6" fmla="*/ 0 h 5028726"/>
              <a:gd name="connsiteX0" fmla="*/ 40930 w 62415"/>
              <a:gd name="connsiteY0" fmla="*/ 5028726 h 5028726"/>
              <a:gd name="connsiteX1" fmla="*/ 34106 w 62415"/>
              <a:gd name="connsiteY1" fmla="*/ 3861842 h 5028726"/>
              <a:gd name="connsiteX2" fmla="*/ 27282 w 62415"/>
              <a:gd name="connsiteY2" fmla="*/ 3234045 h 5028726"/>
              <a:gd name="connsiteX3" fmla="*/ 47754 w 62415"/>
              <a:gd name="connsiteY3" fmla="*/ 2381060 h 5028726"/>
              <a:gd name="connsiteX4" fmla="*/ 27282 w 62415"/>
              <a:gd name="connsiteY4" fmla="*/ 1876093 h 5028726"/>
              <a:gd name="connsiteX5" fmla="*/ 25958 w 62415"/>
              <a:gd name="connsiteY5" fmla="*/ 1006001 h 5028726"/>
              <a:gd name="connsiteX6" fmla="*/ 30457 w 62415"/>
              <a:gd name="connsiteY6" fmla="*/ 0 h 5028726"/>
              <a:gd name="connsiteX0" fmla="*/ 40930 w 62415"/>
              <a:gd name="connsiteY0" fmla="*/ 5028726 h 5028726"/>
              <a:gd name="connsiteX1" fmla="*/ 34106 w 62415"/>
              <a:gd name="connsiteY1" fmla="*/ 3861842 h 5028726"/>
              <a:gd name="connsiteX2" fmla="*/ 27282 w 62415"/>
              <a:gd name="connsiteY2" fmla="*/ 3234045 h 5028726"/>
              <a:gd name="connsiteX3" fmla="*/ 47754 w 62415"/>
              <a:gd name="connsiteY3" fmla="*/ 2381060 h 5028726"/>
              <a:gd name="connsiteX4" fmla="*/ 27282 w 62415"/>
              <a:gd name="connsiteY4" fmla="*/ 1876093 h 5028726"/>
              <a:gd name="connsiteX5" fmla="*/ 25958 w 62415"/>
              <a:gd name="connsiteY5" fmla="*/ 1006001 h 5028726"/>
              <a:gd name="connsiteX6" fmla="*/ 30457 w 62415"/>
              <a:gd name="connsiteY6" fmla="*/ 0 h 5028726"/>
              <a:gd name="connsiteX0" fmla="*/ 40930 w 62415"/>
              <a:gd name="connsiteY0" fmla="*/ 5028726 h 5028726"/>
              <a:gd name="connsiteX1" fmla="*/ 34106 w 62415"/>
              <a:gd name="connsiteY1" fmla="*/ 3861842 h 5028726"/>
              <a:gd name="connsiteX2" fmla="*/ 27282 w 62415"/>
              <a:gd name="connsiteY2" fmla="*/ 3234045 h 5028726"/>
              <a:gd name="connsiteX3" fmla="*/ 47754 w 62415"/>
              <a:gd name="connsiteY3" fmla="*/ 2381060 h 5028726"/>
              <a:gd name="connsiteX4" fmla="*/ 27282 w 62415"/>
              <a:gd name="connsiteY4" fmla="*/ 1876093 h 5028726"/>
              <a:gd name="connsiteX5" fmla="*/ 25958 w 62415"/>
              <a:gd name="connsiteY5" fmla="*/ 1006001 h 5028726"/>
              <a:gd name="connsiteX6" fmla="*/ 30457 w 62415"/>
              <a:gd name="connsiteY6" fmla="*/ 0 h 5028726"/>
              <a:gd name="connsiteX0" fmla="*/ 40930 w 62415"/>
              <a:gd name="connsiteY0" fmla="*/ 5028726 h 5028726"/>
              <a:gd name="connsiteX1" fmla="*/ 34106 w 62415"/>
              <a:gd name="connsiteY1" fmla="*/ 3861842 h 5028726"/>
              <a:gd name="connsiteX2" fmla="*/ 27282 w 62415"/>
              <a:gd name="connsiteY2" fmla="*/ 3234045 h 5028726"/>
              <a:gd name="connsiteX3" fmla="*/ 47754 w 62415"/>
              <a:gd name="connsiteY3" fmla="*/ 2381060 h 5028726"/>
              <a:gd name="connsiteX4" fmla="*/ 27282 w 62415"/>
              <a:gd name="connsiteY4" fmla="*/ 1876093 h 5028726"/>
              <a:gd name="connsiteX5" fmla="*/ 25958 w 62415"/>
              <a:gd name="connsiteY5" fmla="*/ 1006001 h 5028726"/>
              <a:gd name="connsiteX6" fmla="*/ 30457 w 62415"/>
              <a:gd name="connsiteY6" fmla="*/ 0 h 5028726"/>
              <a:gd name="connsiteX0" fmla="*/ 40930 w 64539"/>
              <a:gd name="connsiteY0" fmla="*/ 5028726 h 5028726"/>
              <a:gd name="connsiteX1" fmla="*/ 34106 w 64539"/>
              <a:gd name="connsiteY1" fmla="*/ 3861842 h 5028726"/>
              <a:gd name="connsiteX2" fmla="*/ 27282 w 64539"/>
              <a:gd name="connsiteY2" fmla="*/ 3234045 h 5028726"/>
              <a:gd name="connsiteX3" fmla="*/ 47754 w 64539"/>
              <a:gd name="connsiteY3" fmla="*/ 2381060 h 5028726"/>
              <a:gd name="connsiteX4" fmla="*/ 27282 w 64539"/>
              <a:gd name="connsiteY4" fmla="*/ 1876093 h 5028726"/>
              <a:gd name="connsiteX5" fmla="*/ 25958 w 64539"/>
              <a:gd name="connsiteY5" fmla="*/ 1006001 h 5028726"/>
              <a:gd name="connsiteX6" fmla="*/ 30457 w 64539"/>
              <a:gd name="connsiteY6" fmla="*/ 0 h 5028726"/>
              <a:gd name="connsiteX0" fmla="*/ 40930 w 63964"/>
              <a:gd name="connsiteY0" fmla="*/ 5028726 h 5028726"/>
              <a:gd name="connsiteX1" fmla="*/ 34106 w 63964"/>
              <a:gd name="connsiteY1" fmla="*/ 3861842 h 5028726"/>
              <a:gd name="connsiteX2" fmla="*/ 27282 w 63964"/>
              <a:gd name="connsiteY2" fmla="*/ 3234045 h 5028726"/>
              <a:gd name="connsiteX3" fmla="*/ 47754 w 63964"/>
              <a:gd name="connsiteY3" fmla="*/ 2381060 h 5028726"/>
              <a:gd name="connsiteX4" fmla="*/ 27282 w 63964"/>
              <a:gd name="connsiteY4" fmla="*/ 1876093 h 5028726"/>
              <a:gd name="connsiteX5" fmla="*/ 25958 w 63964"/>
              <a:gd name="connsiteY5" fmla="*/ 1006001 h 5028726"/>
              <a:gd name="connsiteX6" fmla="*/ 30457 w 63964"/>
              <a:gd name="connsiteY6" fmla="*/ 0 h 5028726"/>
              <a:gd name="connsiteX0" fmla="*/ 40930 w 60676"/>
              <a:gd name="connsiteY0" fmla="*/ 5028726 h 5028726"/>
              <a:gd name="connsiteX1" fmla="*/ 34106 w 60676"/>
              <a:gd name="connsiteY1" fmla="*/ 3861842 h 5028726"/>
              <a:gd name="connsiteX2" fmla="*/ 27282 w 60676"/>
              <a:gd name="connsiteY2" fmla="*/ 3234045 h 5028726"/>
              <a:gd name="connsiteX3" fmla="*/ 45719 w 60676"/>
              <a:gd name="connsiteY3" fmla="*/ 2428401 h 5028726"/>
              <a:gd name="connsiteX4" fmla="*/ 27282 w 60676"/>
              <a:gd name="connsiteY4" fmla="*/ 1876093 h 5028726"/>
              <a:gd name="connsiteX5" fmla="*/ 25958 w 60676"/>
              <a:gd name="connsiteY5" fmla="*/ 1006001 h 5028726"/>
              <a:gd name="connsiteX6" fmla="*/ 30457 w 60676"/>
              <a:gd name="connsiteY6" fmla="*/ 0 h 5028726"/>
              <a:gd name="connsiteX0" fmla="*/ 40930 w 60676"/>
              <a:gd name="connsiteY0" fmla="*/ 5028726 h 5028726"/>
              <a:gd name="connsiteX1" fmla="*/ 34106 w 60676"/>
              <a:gd name="connsiteY1" fmla="*/ 3861842 h 5028726"/>
              <a:gd name="connsiteX2" fmla="*/ 27282 w 60676"/>
              <a:gd name="connsiteY2" fmla="*/ 3234045 h 5028726"/>
              <a:gd name="connsiteX3" fmla="*/ 45719 w 60676"/>
              <a:gd name="connsiteY3" fmla="*/ 2426020 h 5028726"/>
              <a:gd name="connsiteX4" fmla="*/ 27282 w 60676"/>
              <a:gd name="connsiteY4" fmla="*/ 1876093 h 5028726"/>
              <a:gd name="connsiteX5" fmla="*/ 25958 w 60676"/>
              <a:gd name="connsiteY5" fmla="*/ 1006001 h 5028726"/>
              <a:gd name="connsiteX6" fmla="*/ 30457 w 60676"/>
              <a:gd name="connsiteY6" fmla="*/ 0 h 5028726"/>
              <a:gd name="connsiteX0" fmla="*/ 40930 w 58415"/>
              <a:gd name="connsiteY0" fmla="*/ 5028726 h 5028726"/>
              <a:gd name="connsiteX1" fmla="*/ 34106 w 58415"/>
              <a:gd name="connsiteY1" fmla="*/ 3861842 h 5028726"/>
              <a:gd name="connsiteX2" fmla="*/ 27282 w 58415"/>
              <a:gd name="connsiteY2" fmla="*/ 3234045 h 5028726"/>
              <a:gd name="connsiteX3" fmla="*/ 45719 w 58415"/>
              <a:gd name="connsiteY3" fmla="*/ 2426020 h 5028726"/>
              <a:gd name="connsiteX4" fmla="*/ 27282 w 58415"/>
              <a:gd name="connsiteY4" fmla="*/ 1876093 h 5028726"/>
              <a:gd name="connsiteX5" fmla="*/ 25958 w 58415"/>
              <a:gd name="connsiteY5" fmla="*/ 1006001 h 5028726"/>
              <a:gd name="connsiteX6" fmla="*/ 30457 w 58415"/>
              <a:gd name="connsiteY6" fmla="*/ 0 h 5028726"/>
              <a:gd name="connsiteX0" fmla="*/ 40930 w 61476"/>
              <a:gd name="connsiteY0" fmla="*/ 5028726 h 5028726"/>
              <a:gd name="connsiteX1" fmla="*/ 34106 w 61476"/>
              <a:gd name="connsiteY1" fmla="*/ 3861842 h 5028726"/>
              <a:gd name="connsiteX2" fmla="*/ 27282 w 61476"/>
              <a:gd name="connsiteY2" fmla="*/ 3234045 h 5028726"/>
              <a:gd name="connsiteX3" fmla="*/ 45719 w 61476"/>
              <a:gd name="connsiteY3" fmla="*/ 2426020 h 5028726"/>
              <a:gd name="connsiteX4" fmla="*/ 27282 w 61476"/>
              <a:gd name="connsiteY4" fmla="*/ 1876093 h 5028726"/>
              <a:gd name="connsiteX5" fmla="*/ 25958 w 61476"/>
              <a:gd name="connsiteY5" fmla="*/ 1006001 h 5028726"/>
              <a:gd name="connsiteX6" fmla="*/ 30457 w 61476"/>
              <a:gd name="connsiteY6" fmla="*/ 0 h 5028726"/>
              <a:gd name="connsiteX0" fmla="*/ 40930 w 55395"/>
              <a:gd name="connsiteY0" fmla="*/ 5028726 h 5028726"/>
              <a:gd name="connsiteX1" fmla="*/ 34106 w 55395"/>
              <a:gd name="connsiteY1" fmla="*/ 3861842 h 5028726"/>
              <a:gd name="connsiteX2" fmla="*/ 27282 w 55395"/>
              <a:gd name="connsiteY2" fmla="*/ 3234045 h 5028726"/>
              <a:gd name="connsiteX3" fmla="*/ 45719 w 55395"/>
              <a:gd name="connsiteY3" fmla="*/ 2426020 h 5028726"/>
              <a:gd name="connsiteX4" fmla="*/ 27282 w 55395"/>
              <a:gd name="connsiteY4" fmla="*/ 1876093 h 5028726"/>
              <a:gd name="connsiteX5" fmla="*/ 25958 w 55395"/>
              <a:gd name="connsiteY5" fmla="*/ 1006001 h 5028726"/>
              <a:gd name="connsiteX6" fmla="*/ 30457 w 55395"/>
              <a:gd name="connsiteY6" fmla="*/ 0 h 5028726"/>
              <a:gd name="connsiteX0" fmla="*/ 40930 w 54403"/>
              <a:gd name="connsiteY0" fmla="*/ 5028726 h 5028726"/>
              <a:gd name="connsiteX1" fmla="*/ 34106 w 54403"/>
              <a:gd name="connsiteY1" fmla="*/ 3861842 h 5028726"/>
              <a:gd name="connsiteX2" fmla="*/ 27282 w 54403"/>
              <a:gd name="connsiteY2" fmla="*/ 3234045 h 5028726"/>
              <a:gd name="connsiteX3" fmla="*/ 45719 w 54403"/>
              <a:gd name="connsiteY3" fmla="*/ 2426020 h 5028726"/>
              <a:gd name="connsiteX4" fmla="*/ 27282 w 54403"/>
              <a:gd name="connsiteY4" fmla="*/ 1876093 h 5028726"/>
              <a:gd name="connsiteX5" fmla="*/ 25958 w 54403"/>
              <a:gd name="connsiteY5" fmla="*/ 1006001 h 5028726"/>
              <a:gd name="connsiteX6" fmla="*/ 30457 w 54403"/>
              <a:gd name="connsiteY6" fmla="*/ 0 h 5028726"/>
              <a:gd name="connsiteX0" fmla="*/ 40930 w 56396"/>
              <a:gd name="connsiteY0" fmla="*/ 5028726 h 5028726"/>
              <a:gd name="connsiteX1" fmla="*/ 34106 w 56396"/>
              <a:gd name="connsiteY1" fmla="*/ 3861842 h 5028726"/>
              <a:gd name="connsiteX2" fmla="*/ 27282 w 56396"/>
              <a:gd name="connsiteY2" fmla="*/ 3234045 h 5028726"/>
              <a:gd name="connsiteX3" fmla="*/ 45719 w 56396"/>
              <a:gd name="connsiteY3" fmla="*/ 2426020 h 5028726"/>
              <a:gd name="connsiteX4" fmla="*/ 27282 w 56396"/>
              <a:gd name="connsiteY4" fmla="*/ 1876093 h 5028726"/>
              <a:gd name="connsiteX5" fmla="*/ 25958 w 56396"/>
              <a:gd name="connsiteY5" fmla="*/ 1006001 h 5028726"/>
              <a:gd name="connsiteX6" fmla="*/ 30457 w 56396"/>
              <a:gd name="connsiteY6" fmla="*/ 0 h 5028726"/>
              <a:gd name="connsiteX0" fmla="*/ 58007 w 92616"/>
              <a:gd name="connsiteY0" fmla="*/ 5028726 h 5028726"/>
              <a:gd name="connsiteX1" fmla="*/ 51183 w 92616"/>
              <a:gd name="connsiteY1" fmla="*/ 3861842 h 5028726"/>
              <a:gd name="connsiteX2" fmla="*/ 44359 w 92616"/>
              <a:gd name="connsiteY2" fmla="*/ 3234045 h 5028726"/>
              <a:gd name="connsiteX3" fmla="*/ 62796 w 92616"/>
              <a:gd name="connsiteY3" fmla="*/ 2426020 h 5028726"/>
              <a:gd name="connsiteX4" fmla="*/ 44359 w 92616"/>
              <a:gd name="connsiteY4" fmla="*/ 1876093 h 5028726"/>
              <a:gd name="connsiteX5" fmla="*/ 43035 w 92616"/>
              <a:gd name="connsiteY5" fmla="*/ 1006001 h 5028726"/>
              <a:gd name="connsiteX6" fmla="*/ 47534 w 92616"/>
              <a:gd name="connsiteY6" fmla="*/ 0 h 5028726"/>
              <a:gd name="connsiteX0" fmla="*/ 47655 w 73049"/>
              <a:gd name="connsiteY0" fmla="*/ 5028726 h 5028726"/>
              <a:gd name="connsiteX1" fmla="*/ 40831 w 73049"/>
              <a:gd name="connsiteY1" fmla="*/ 3861842 h 5028726"/>
              <a:gd name="connsiteX2" fmla="*/ 34007 w 73049"/>
              <a:gd name="connsiteY2" fmla="*/ 3234045 h 5028726"/>
              <a:gd name="connsiteX3" fmla="*/ 52444 w 73049"/>
              <a:gd name="connsiteY3" fmla="*/ 2426020 h 5028726"/>
              <a:gd name="connsiteX4" fmla="*/ 34007 w 73049"/>
              <a:gd name="connsiteY4" fmla="*/ 1876093 h 5028726"/>
              <a:gd name="connsiteX5" fmla="*/ 32683 w 73049"/>
              <a:gd name="connsiteY5" fmla="*/ 1006001 h 5028726"/>
              <a:gd name="connsiteX6" fmla="*/ 37182 w 73049"/>
              <a:gd name="connsiteY6" fmla="*/ 0 h 5028726"/>
              <a:gd name="connsiteX0" fmla="*/ 51240 w 83034"/>
              <a:gd name="connsiteY0" fmla="*/ 5028726 h 5028726"/>
              <a:gd name="connsiteX1" fmla="*/ 44416 w 83034"/>
              <a:gd name="connsiteY1" fmla="*/ 3861842 h 5028726"/>
              <a:gd name="connsiteX2" fmla="*/ 37592 w 83034"/>
              <a:gd name="connsiteY2" fmla="*/ 3234045 h 5028726"/>
              <a:gd name="connsiteX3" fmla="*/ 56029 w 83034"/>
              <a:gd name="connsiteY3" fmla="*/ 2426020 h 5028726"/>
              <a:gd name="connsiteX4" fmla="*/ 37592 w 83034"/>
              <a:gd name="connsiteY4" fmla="*/ 1876093 h 5028726"/>
              <a:gd name="connsiteX5" fmla="*/ 36268 w 83034"/>
              <a:gd name="connsiteY5" fmla="*/ 1006001 h 5028726"/>
              <a:gd name="connsiteX6" fmla="*/ 40767 w 83034"/>
              <a:gd name="connsiteY6" fmla="*/ 0 h 5028726"/>
              <a:gd name="connsiteX0" fmla="*/ 47655 w 73049"/>
              <a:gd name="connsiteY0" fmla="*/ 5028726 h 5028726"/>
              <a:gd name="connsiteX1" fmla="*/ 40831 w 73049"/>
              <a:gd name="connsiteY1" fmla="*/ 3861842 h 5028726"/>
              <a:gd name="connsiteX2" fmla="*/ 34007 w 73049"/>
              <a:gd name="connsiteY2" fmla="*/ 3234045 h 5028726"/>
              <a:gd name="connsiteX3" fmla="*/ 52444 w 73049"/>
              <a:gd name="connsiteY3" fmla="*/ 2426020 h 5028726"/>
              <a:gd name="connsiteX4" fmla="*/ 34007 w 73049"/>
              <a:gd name="connsiteY4" fmla="*/ 1876093 h 5028726"/>
              <a:gd name="connsiteX5" fmla="*/ 32683 w 73049"/>
              <a:gd name="connsiteY5" fmla="*/ 1006001 h 5028726"/>
              <a:gd name="connsiteX6" fmla="*/ 37182 w 73049"/>
              <a:gd name="connsiteY6" fmla="*/ 0 h 5028726"/>
              <a:gd name="connsiteX0" fmla="*/ 47655 w 73049"/>
              <a:gd name="connsiteY0" fmla="*/ 5028726 h 5028726"/>
              <a:gd name="connsiteX1" fmla="*/ 40831 w 73049"/>
              <a:gd name="connsiteY1" fmla="*/ 3861842 h 5028726"/>
              <a:gd name="connsiteX2" fmla="*/ 34007 w 73049"/>
              <a:gd name="connsiteY2" fmla="*/ 3234045 h 5028726"/>
              <a:gd name="connsiteX3" fmla="*/ 52444 w 73049"/>
              <a:gd name="connsiteY3" fmla="*/ 2426020 h 5028726"/>
              <a:gd name="connsiteX4" fmla="*/ 34007 w 73049"/>
              <a:gd name="connsiteY4" fmla="*/ 1876093 h 5028726"/>
              <a:gd name="connsiteX5" fmla="*/ 32683 w 73049"/>
              <a:gd name="connsiteY5" fmla="*/ 1006001 h 5028726"/>
              <a:gd name="connsiteX6" fmla="*/ 37182 w 73049"/>
              <a:gd name="connsiteY6" fmla="*/ 0 h 5028726"/>
              <a:gd name="connsiteX0" fmla="*/ 47655 w 73049"/>
              <a:gd name="connsiteY0" fmla="*/ 5028726 h 5028726"/>
              <a:gd name="connsiteX1" fmla="*/ 40831 w 73049"/>
              <a:gd name="connsiteY1" fmla="*/ 3861842 h 5028726"/>
              <a:gd name="connsiteX2" fmla="*/ 34007 w 73049"/>
              <a:gd name="connsiteY2" fmla="*/ 3234045 h 5028726"/>
              <a:gd name="connsiteX3" fmla="*/ 52444 w 73049"/>
              <a:gd name="connsiteY3" fmla="*/ 2426020 h 5028726"/>
              <a:gd name="connsiteX4" fmla="*/ 34007 w 73049"/>
              <a:gd name="connsiteY4" fmla="*/ 1876093 h 5028726"/>
              <a:gd name="connsiteX5" fmla="*/ 32683 w 73049"/>
              <a:gd name="connsiteY5" fmla="*/ 1006001 h 5028726"/>
              <a:gd name="connsiteX6" fmla="*/ 37182 w 73049"/>
              <a:gd name="connsiteY6" fmla="*/ 0 h 5028726"/>
              <a:gd name="connsiteX0" fmla="*/ 47655 w 73049"/>
              <a:gd name="connsiteY0" fmla="*/ 5028726 h 5028726"/>
              <a:gd name="connsiteX1" fmla="*/ 40831 w 73049"/>
              <a:gd name="connsiteY1" fmla="*/ 3861842 h 5028726"/>
              <a:gd name="connsiteX2" fmla="*/ 34007 w 73049"/>
              <a:gd name="connsiteY2" fmla="*/ 3234045 h 5028726"/>
              <a:gd name="connsiteX3" fmla="*/ 52444 w 73049"/>
              <a:gd name="connsiteY3" fmla="*/ 2426020 h 5028726"/>
              <a:gd name="connsiteX4" fmla="*/ 34007 w 73049"/>
              <a:gd name="connsiteY4" fmla="*/ 1876093 h 5028726"/>
              <a:gd name="connsiteX5" fmla="*/ 32683 w 73049"/>
              <a:gd name="connsiteY5" fmla="*/ 1006001 h 5028726"/>
              <a:gd name="connsiteX6" fmla="*/ 37182 w 73049"/>
              <a:gd name="connsiteY6" fmla="*/ 0 h 5028726"/>
              <a:gd name="connsiteX0" fmla="*/ 47655 w 73049"/>
              <a:gd name="connsiteY0" fmla="*/ 5028726 h 5028726"/>
              <a:gd name="connsiteX1" fmla="*/ 40831 w 73049"/>
              <a:gd name="connsiteY1" fmla="*/ 3861842 h 5028726"/>
              <a:gd name="connsiteX2" fmla="*/ 34007 w 73049"/>
              <a:gd name="connsiteY2" fmla="*/ 3234045 h 5028726"/>
              <a:gd name="connsiteX3" fmla="*/ 52444 w 73049"/>
              <a:gd name="connsiteY3" fmla="*/ 2426020 h 5028726"/>
              <a:gd name="connsiteX4" fmla="*/ 34007 w 73049"/>
              <a:gd name="connsiteY4" fmla="*/ 1876093 h 5028726"/>
              <a:gd name="connsiteX5" fmla="*/ 32683 w 73049"/>
              <a:gd name="connsiteY5" fmla="*/ 1006001 h 5028726"/>
              <a:gd name="connsiteX6" fmla="*/ 37182 w 73049"/>
              <a:gd name="connsiteY6" fmla="*/ 0 h 5028726"/>
              <a:gd name="connsiteX0" fmla="*/ 47655 w 73049"/>
              <a:gd name="connsiteY0" fmla="*/ 5028726 h 5028726"/>
              <a:gd name="connsiteX1" fmla="*/ 40831 w 73049"/>
              <a:gd name="connsiteY1" fmla="*/ 3861842 h 5028726"/>
              <a:gd name="connsiteX2" fmla="*/ 34007 w 73049"/>
              <a:gd name="connsiteY2" fmla="*/ 3234045 h 5028726"/>
              <a:gd name="connsiteX3" fmla="*/ 52444 w 73049"/>
              <a:gd name="connsiteY3" fmla="*/ 2426020 h 5028726"/>
              <a:gd name="connsiteX4" fmla="*/ 34007 w 73049"/>
              <a:gd name="connsiteY4" fmla="*/ 1876093 h 5028726"/>
              <a:gd name="connsiteX5" fmla="*/ 32683 w 73049"/>
              <a:gd name="connsiteY5" fmla="*/ 1006001 h 5028726"/>
              <a:gd name="connsiteX6" fmla="*/ 37182 w 73049"/>
              <a:gd name="connsiteY6" fmla="*/ 0 h 5028726"/>
              <a:gd name="connsiteX0" fmla="*/ 47655 w 73049"/>
              <a:gd name="connsiteY0" fmla="*/ 5028726 h 5028726"/>
              <a:gd name="connsiteX1" fmla="*/ 40831 w 73049"/>
              <a:gd name="connsiteY1" fmla="*/ 3861842 h 5028726"/>
              <a:gd name="connsiteX2" fmla="*/ 34007 w 73049"/>
              <a:gd name="connsiteY2" fmla="*/ 3234045 h 5028726"/>
              <a:gd name="connsiteX3" fmla="*/ 52444 w 73049"/>
              <a:gd name="connsiteY3" fmla="*/ 2426020 h 5028726"/>
              <a:gd name="connsiteX4" fmla="*/ 34007 w 73049"/>
              <a:gd name="connsiteY4" fmla="*/ 1876093 h 5028726"/>
              <a:gd name="connsiteX5" fmla="*/ 32683 w 73049"/>
              <a:gd name="connsiteY5" fmla="*/ 1006001 h 5028726"/>
              <a:gd name="connsiteX6" fmla="*/ 37182 w 73049"/>
              <a:gd name="connsiteY6" fmla="*/ 0 h 5028726"/>
              <a:gd name="connsiteX0" fmla="*/ 47655 w 73049"/>
              <a:gd name="connsiteY0" fmla="*/ 5028726 h 5028726"/>
              <a:gd name="connsiteX1" fmla="*/ 40831 w 73049"/>
              <a:gd name="connsiteY1" fmla="*/ 3861842 h 5028726"/>
              <a:gd name="connsiteX2" fmla="*/ 34007 w 73049"/>
              <a:gd name="connsiteY2" fmla="*/ 3234045 h 5028726"/>
              <a:gd name="connsiteX3" fmla="*/ 52444 w 73049"/>
              <a:gd name="connsiteY3" fmla="*/ 2426020 h 5028726"/>
              <a:gd name="connsiteX4" fmla="*/ 34007 w 73049"/>
              <a:gd name="connsiteY4" fmla="*/ 1876093 h 5028726"/>
              <a:gd name="connsiteX5" fmla="*/ 32683 w 73049"/>
              <a:gd name="connsiteY5" fmla="*/ 1006001 h 5028726"/>
              <a:gd name="connsiteX6" fmla="*/ 37182 w 73049"/>
              <a:gd name="connsiteY6" fmla="*/ 0 h 5028726"/>
              <a:gd name="connsiteX0" fmla="*/ 47655 w 73049"/>
              <a:gd name="connsiteY0" fmla="*/ 5028726 h 5028726"/>
              <a:gd name="connsiteX1" fmla="*/ 40831 w 73049"/>
              <a:gd name="connsiteY1" fmla="*/ 3861842 h 5028726"/>
              <a:gd name="connsiteX2" fmla="*/ 34007 w 73049"/>
              <a:gd name="connsiteY2" fmla="*/ 3234045 h 5028726"/>
              <a:gd name="connsiteX3" fmla="*/ 52444 w 73049"/>
              <a:gd name="connsiteY3" fmla="*/ 2426020 h 5028726"/>
              <a:gd name="connsiteX4" fmla="*/ 34007 w 73049"/>
              <a:gd name="connsiteY4" fmla="*/ 1876093 h 5028726"/>
              <a:gd name="connsiteX5" fmla="*/ 32683 w 73049"/>
              <a:gd name="connsiteY5" fmla="*/ 1006001 h 5028726"/>
              <a:gd name="connsiteX6" fmla="*/ 37182 w 73049"/>
              <a:gd name="connsiteY6" fmla="*/ 0 h 5028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049" h="5028726">
                <a:moveTo>
                  <a:pt x="47655" y="5028726"/>
                </a:moveTo>
                <a:cubicBezTo>
                  <a:pt x="-21295" y="4709140"/>
                  <a:pt x="14847" y="4068939"/>
                  <a:pt x="40831" y="3861842"/>
                </a:cubicBezTo>
                <a:cubicBezTo>
                  <a:pt x="66815" y="3654745"/>
                  <a:pt x="59672" y="3480914"/>
                  <a:pt x="34007" y="3234045"/>
                </a:cubicBezTo>
                <a:cubicBezTo>
                  <a:pt x="8342" y="2987176"/>
                  <a:pt x="21404" y="2616520"/>
                  <a:pt x="52444" y="2426020"/>
                </a:cubicBezTo>
                <a:cubicBezTo>
                  <a:pt x="83484" y="2235520"/>
                  <a:pt x="81102" y="2085501"/>
                  <a:pt x="34007" y="1876093"/>
                </a:cubicBezTo>
                <a:cubicBezTo>
                  <a:pt x="-13088" y="1666685"/>
                  <a:pt x="-9121" y="1302808"/>
                  <a:pt x="32683" y="1006001"/>
                </a:cubicBezTo>
                <a:cubicBezTo>
                  <a:pt x="74487" y="709194"/>
                  <a:pt x="78722" y="247176"/>
                  <a:pt x="37182" y="0"/>
                </a:cubicBezTo>
              </a:path>
            </a:pathLst>
          </a:custGeom>
          <a:noFill/>
          <a:ln w="76200">
            <a:solidFill>
              <a:srgbClr val="3030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BFE990E-974F-524D-3C58-A55295A8ED4F}"/>
              </a:ext>
            </a:extLst>
          </p:cNvPr>
          <p:cNvGrpSpPr/>
          <p:nvPr/>
        </p:nvGrpSpPr>
        <p:grpSpPr>
          <a:xfrm flipH="1">
            <a:off x="5147169" y="973711"/>
            <a:ext cx="182880" cy="3047638"/>
            <a:chOff x="1847434" y="6135187"/>
            <a:chExt cx="182880" cy="3047638"/>
          </a:xfrm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1266A08C-A373-DADE-8D2D-B6EAA7125F15}"/>
                </a:ext>
              </a:extLst>
            </p:cNvPr>
            <p:cNvSpPr/>
            <p:nvPr/>
          </p:nvSpPr>
          <p:spPr>
            <a:xfrm rot="10800000">
              <a:off x="1847434" y="6851377"/>
              <a:ext cx="182880" cy="182880"/>
            </a:xfrm>
            <a:prstGeom prst="ellipse">
              <a:avLst/>
            </a:prstGeom>
            <a:noFill/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9A9D0030-F5A3-16AB-65B0-99D5042E41D4}"/>
                </a:ext>
              </a:extLst>
            </p:cNvPr>
            <p:cNvSpPr/>
            <p:nvPr/>
          </p:nvSpPr>
          <p:spPr>
            <a:xfrm rot="10800000">
              <a:off x="1847434" y="7567567"/>
              <a:ext cx="182880" cy="182880"/>
            </a:xfrm>
            <a:prstGeom prst="ellipse">
              <a:avLst/>
            </a:prstGeom>
            <a:noFill/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311590F4-32E9-711E-94F3-6B4B5F4583BC}"/>
                </a:ext>
              </a:extLst>
            </p:cNvPr>
            <p:cNvSpPr/>
            <p:nvPr/>
          </p:nvSpPr>
          <p:spPr>
            <a:xfrm rot="10800000">
              <a:off x="1847434" y="8283757"/>
              <a:ext cx="182880" cy="182880"/>
            </a:xfrm>
            <a:prstGeom prst="ellipse">
              <a:avLst/>
            </a:prstGeom>
            <a:noFill/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F1D8953B-2440-046C-6B07-001BAD1ECEA6}"/>
                </a:ext>
              </a:extLst>
            </p:cNvPr>
            <p:cNvSpPr/>
            <p:nvPr/>
          </p:nvSpPr>
          <p:spPr>
            <a:xfrm rot="10800000">
              <a:off x="1847434" y="8999945"/>
              <a:ext cx="182880" cy="182880"/>
            </a:xfrm>
            <a:prstGeom prst="ellipse">
              <a:avLst/>
            </a:prstGeom>
            <a:noFill/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D58EDCAE-810F-CD0C-C226-4264C78A31BA}"/>
                </a:ext>
              </a:extLst>
            </p:cNvPr>
            <p:cNvSpPr/>
            <p:nvPr/>
          </p:nvSpPr>
          <p:spPr>
            <a:xfrm rot="10800000">
              <a:off x="1847434" y="6135187"/>
              <a:ext cx="182880" cy="182880"/>
            </a:xfrm>
            <a:prstGeom prst="ellipse">
              <a:avLst/>
            </a:prstGeom>
            <a:noFill/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052DFB3-59EC-BE31-EE19-8D0662B1D0FE}"/>
              </a:ext>
            </a:extLst>
          </p:cNvPr>
          <p:cNvGrpSpPr/>
          <p:nvPr/>
        </p:nvGrpSpPr>
        <p:grpSpPr>
          <a:xfrm>
            <a:off x="5189967" y="2489335"/>
            <a:ext cx="97281" cy="27432"/>
            <a:chOff x="5555744" y="7976330"/>
            <a:chExt cx="97281" cy="27432"/>
          </a:xfrm>
          <a:solidFill>
            <a:schemeClr val="bg1">
              <a:lumMod val="50000"/>
            </a:schemeClr>
          </a:solidFill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F558364C-32A5-FDFE-05F1-64B3BE4FFA16}"/>
                </a:ext>
              </a:extLst>
            </p:cNvPr>
            <p:cNvSpPr/>
            <p:nvPr/>
          </p:nvSpPr>
          <p:spPr>
            <a:xfrm>
              <a:off x="5555744" y="7976330"/>
              <a:ext cx="27432" cy="274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1902F40C-70A7-2588-4EEA-1A25293E2166}"/>
                </a:ext>
              </a:extLst>
            </p:cNvPr>
            <p:cNvSpPr/>
            <p:nvPr/>
          </p:nvSpPr>
          <p:spPr>
            <a:xfrm>
              <a:off x="5625593" y="7976330"/>
              <a:ext cx="27432" cy="274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F5B01846-D471-8998-6417-906B6943B496}"/>
              </a:ext>
            </a:extLst>
          </p:cNvPr>
          <p:cNvGrpSpPr/>
          <p:nvPr/>
        </p:nvGrpSpPr>
        <p:grpSpPr>
          <a:xfrm>
            <a:off x="5189967" y="3199193"/>
            <a:ext cx="97281" cy="27432"/>
            <a:chOff x="5555744" y="7976330"/>
            <a:chExt cx="97281" cy="27432"/>
          </a:xfrm>
          <a:solidFill>
            <a:schemeClr val="bg1">
              <a:lumMod val="50000"/>
            </a:schemeClr>
          </a:solidFill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4C94DE1-91F0-F562-54FE-3545D0DBFEEE}"/>
                </a:ext>
              </a:extLst>
            </p:cNvPr>
            <p:cNvSpPr/>
            <p:nvPr/>
          </p:nvSpPr>
          <p:spPr>
            <a:xfrm>
              <a:off x="5555744" y="7976330"/>
              <a:ext cx="27432" cy="274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8C3418B5-CF0A-4528-9D68-F5D96CC704F8}"/>
                </a:ext>
              </a:extLst>
            </p:cNvPr>
            <p:cNvSpPr/>
            <p:nvPr/>
          </p:nvSpPr>
          <p:spPr>
            <a:xfrm>
              <a:off x="5625593" y="7976330"/>
              <a:ext cx="27432" cy="274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ADE51DD4-6718-F84D-FEAD-FB81DC5BE229}"/>
              </a:ext>
            </a:extLst>
          </p:cNvPr>
          <p:cNvGrpSpPr/>
          <p:nvPr/>
        </p:nvGrpSpPr>
        <p:grpSpPr>
          <a:xfrm>
            <a:off x="5189070" y="1773679"/>
            <a:ext cx="97281" cy="27432"/>
            <a:chOff x="5555744" y="7976330"/>
            <a:chExt cx="97281" cy="27432"/>
          </a:xfrm>
          <a:solidFill>
            <a:schemeClr val="bg1">
              <a:lumMod val="50000"/>
            </a:schemeClr>
          </a:solidFill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C45F4EA7-93FB-816E-EA3A-3798C0501750}"/>
                </a:ext>
              </a:extLst>
            </p:cNvPr>
            <p:cNvSpPr/>
            <p:nvPr/>
          </p:nvSpPr>
          <p:spPr>
            <a:xfrm>
              <a:off x="5555744" y="7976330"/>
              <a:ext cx="27432" cy="274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6AACAAEA-1079-CA52-467D-016E4B1CA175}"/>
                </a:ext>
              </a:extLst>
            </p:cNvPr>
            <p:cNvSpPr/>
            <p:nvPr/>
          </p:nvSpPr>
          <p:spPr>
            <a:xfrm>
              <a:off x="5625593" y="7976330"/>
              <a:ext cx="27432" cy="274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C61638B-4D66-2EE6-1417-313408DB09DB}"/>
              </a:ext>
            </a:extLst>
          </p:cNvPr>
          <p:cNvGrpSpPr/>
          <p:nvPr/>
        </p:nvGrpSpPr>
        <p:grpSpPr>
          <a:xfrm>
            <a:off x="5189967" y="1056197"/>
            <a:ext cx="97281" cy="27432"/>
            <a:chOff x="5555744" y="7976330"/>
            <a:chExt cx="97281" cy="27432"/>
          </a:xfrm>
          <a:solidFill>
            <a:schemeClr val="bg1">
              <a:lumMod val="50000"/>
            </a:schemeClr>
          </a:solidFill>
        </p:grpSpPr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5C296137-9473-7387-3780-B0640587E38A}"/>
                </a:ext>
              </a:extLst>
            </p:cNvPr>
            <p:cNvSpPr/>
            <p:nvPr/>
          </p:nvSpPr>
          <p:spPr>
            <a:xfrm>
              <a:off x="5555744" y="7976330"/>
              <a:ext cx="27432" cy="274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04ABEB47-CF98-22AA-E790-B5FA46AC2EFD}"/>
                </a:ext>
              </a:extLst>
            </p:cNvPr>
            <p:cNvSpPr/>
            <p:nvPr/>
          </p:nvSpPr>
          <p:spPr>
            <a:xfrm>
              <a:off x="5625593" y="7976330"/>
              <a:ext cx="27432" cy="274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034219E2-4F11-FD22-CAB5-B68E1E77B1C9}"/>
              </a:ext>
            </a:extLst>
          </p:cNvPr>
          <p:cNvGrpSpPr/>
          <p:nvPr/>
        </p:nvGrpSpPr>
        <p:grpSpPr>
          <a:xfrm>
            <a:off x="5195351" y="3916193"/>
            <a:ext cx="97281" cy="27432"/>
            <a:chOff x="5555744" y="7976330"/>
            <a:chExt cx="97281" cy="27432"/>
          </a:xfrm>
          <a:solidFill>
            <a:schemeClr val="bg1">
              <a:lumMod val="50000"/>
            </a:schemeClr>
          </a:solidFill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FF1564FD-C46D-F56A-F4CB-5B9CF936B901}"/>
                </a:ext>
              </a:extLst>
            </p:cNvPr>
            <p:cNvSpPr/>
            <p:nvPr/>
          </p:nvSpPr>
          <p:spPr>
            <a:xfrm>
              <a:off x="5555744" y="7976330"/>
              <a:ext cx="27432" cy="274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D47A8656-A8F1-AB0F-AB92-743813BAAC04}"/>
                </a:ext>
              </a:extLst>
            </p:cNvPr>
            <p:cNvSpPr/>
            <p:nvPr/>
          </p:nvSpPr>
          <p:spPr>
            <a:xfrm>
              <a:off x="5625593" y="7976330"/>
              <a:ext cx="27432" cy="274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2752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2">
            <a:extLst>
              <a:ext uri="{FF2B5EF4-FFF2-40B4-BE49-F238E27FC236}">
                <a16:creationId xmlns:a16="http://schemas.microsoft.com/office/drawing/2014/main" id="{BD643981-3E4A-175C-AB3F-8343EEF7EC6D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7764780" cy="1005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2390">
                  <a:extLst>
                    <a:ext uri="{9D8B030D-6E8A-4147-A177-3AD203B41FA5}">
                      <a16:colId xmlns:a16="http://schemas.microsoft.com/office/drawing/2014/main" val="2968725123"/>
                    </a:ext>
                  </a:extLst>
                </a:gridCol>
                <a:gridCol w="3882390">
                  <a:extLst>
                    <a:ext uri="{9D8B030D-6E8A-4147-A177-3AD203B41FA5}">
                      <a16:colId xmlns:a16="http://schemas.microsoft.com/office/drawing/2014/main" val="1775451119"/>
                    </a:ext>
                  </a:extLst>
                </a:gridCol>
              </a:tblGrid>
              <a:tr h="5029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81931158"/>
                  </a:ext>
                </a:extLst>
              </a:tr>
              <a:tr h="5029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26150733"/>
                  </a:ext>
                </a:extLst>
              </a:tr>
            </a:tbl>
          </a:graphicData>
        </a:graphic>
      </p:graphicFrame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697B07EF-4B09-1187-5271-2F633021C00A}"/>
              </a:ext>
            </a:extLst>
          </p:cNvPr>
          <p:cNvCxnSpPr>
            <a:cxnSpLocks/>
          </p:cNvCxnSpPr>
          <p:nvPr/>
        </p:nvCxnSpPr>
        <p:spPr>
          <a:xfrm>
            <a:off x="1078743" y="9419190"/>
            <a:ext cx="3328157" cy="0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A5279B1C-704A-7281-BE7C-FF5F2E8504C2}"/>
              </a:ext>
            </a:extLst>
          </p:cNvPr>
          <p:cNvCxnSpPr>
            <a:cxnSpLocks/>
          </p:cNvCxnSpPr>
          <p:nvPr/>
        </p:nvCxnSpPr>
        <p:spPr>
          <a:xfrm flipH="1">
            <a:off x="1004439" y="8596264"/>
            <a:ext cx="1223338" cy="0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B0AAF2A8-49B8-B0FD-C547-3FA8B4FE7FB4}"/>
              </a:ext>
            </a:extLst>
          </p:cNvPr>
          <p:cNvCxnSpPr>
            <a:cxnSpLocks/>
          </p:cNvCxnSpPr>
          <p:nvPr/>
        </p:nvCxnSpPr>
        <p:spPr>
          <a:xfrm>
            <a:off x="4314609" y="5524500"/>
            <a:ext cx="0" cy="4114243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5AC45F05-8696-0FDC-D7A1-3FC599D6922B}"/>
              </a:ext>
            </a:extLst>
          </p:cNvPr>
          <p:cNvGrpSpPr/>
          <p:nvPr/>
        </p:nvGrpSpPr>
        <p:grpSpPr>
          <a:xfrm>
            <a:off x="1847991" y="6019795"/>
            <a:ext cx="1371600" cy="3047638"/>
            <a:chOff x="1253074" y="6135187"/>
            <a:chExt cx="1371600" cy="3047638"/>
          </a:xfrm>
        </p:grpSpPr>
        <p:grpSp>
          <p:nvGrpSpPr>
            <p:cNvPr id="271" name="Group 270">
              <a:extLst>
                <a:ext uri="{FF2B5EF4-FFF2-40B4-BE49-F238E27FC236}">
                  <a16:creationId xmlns:a16="http://schemas.microsoft.com/office/drawing/2014/main" id="{A8A0D50D-FCAB-C861-D16C-6C23D81F6BBE}"/>
                </a:ext>
              </a:extLst>
            </p:cNvPr>
            <p:cNvGrpSpPr/>
            <p:nvPr/>
          </p:nvGrpSpPr>
          <p:grpSpPr>
            <a:xfrm rot="10800000">
              <a:off x="1253074" y="6851377"/>
              <a:ext cx="1371600" cy="182880"/>
              <a:chOff x="583257" y="1449978"/>
              <a:chExt cx="1371600" cy="182880"/>
            </a:xfrm>
          </p:grpSpPr>
          <p:cxnSp>
            <p:nvCxnSpPr>
              <p:cNvPr id="284" name="Straight Connector 283">
                <a:extLst>
                  <a:ext uri="{FF2B5EF4-FFF2-40B4-BE49-F238E27FC236}">
                    <a16:creationId xmlns:a16="http://schemas.microsoft.com/office/drawing/2014/main" id="{A72FB7C4-3A76-38D2-04A0-6A39EBFA2BC8}"/>
                  </a:ext>
                </a:extLst>
              </p:cNvPr>
              <p:cNvCxnSpPr/>
              <p:nvPr/>
            </p:nvCxnSpPr>
            <p:spPr>
              <a:xfrm>
                <a:off x="583257" y="1541418"/>
                <a:ext cx="1371600" cy="0"/>
              </a:xfrm>
              <a:prstGeom prst="line">
                <a:avLst/>
              </a:prstGeom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5" name="Oval 284">
                <a:extLst>
                  <a:ext uri="{FF2B5EF4-FFF2-40B4-BE49-F238E27FC236}">
                    <a16:creationId xmlns:a16="http://schemas.microsoft.com/office/drawing/2014/main" id="{AB7B4985-087D-8316-A004-6D3A9BFB47EF}"/>
                  </a:ext>
                </a:extLst>
              </p:cNvPr>
              <p:cNvSpPr/>
              <p:nvPr/>
            </p:nvSpPr>
            <p:spPr>
              <a:xfrm>
                <a:off x="1177617" y="1449978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2" name="Group 271">
              <a:extLst>
                <a:ext uri="{FF2B5EF4-FFF2-40B4-BE49-F238E27FC236}">
                  <a16:creationId xmlns:a16="http://schemas.microsoft.com/office/drawing/2014/main" id="{C457978C-5BA4-0619-B240-9D6683961218}"/>
                </a:ext>
              </a:extLst>
            </p:cNvPr>
            <p:cNvGrpSpPr/>
            <p:nvPr/>
          </p:nvGrpSpPr>
          <p:grpSpPr>
            <a:xfrm rot="10800000">
              <a:off x="1253074" y="7567567"/>
              <a:ext cx="1371600" cy="182880"/>
              <a:chOff x="583257" y="1449978"/>
              <a:chExt cx="1371600" cy="182880"/>
            </a:xfrm>
          </p:grpSpPr>
          <p:cxnSp>
            <p:nvCxnSpPr>
              <p:cNvPr id="282" name="Straight Connector 281">
                <a:extLst>
                  <a:ext uri="{FF2B5EF4-FFF2-40B4-BE49-F238E27FC236}">
                    <a16:creationId xmlns:a16="http://schemas.microsoft.com/office/drawing/2014/main" id="{4038AC29-1610-7F77-5B28-33C53592CFF5}"/>
                  </a:ext>
                </a:extLst>
              </p:cNvPr>
              <p:cNvCxnSpPr/>
              <p:nvPr/>
            </p:nvCxnSpPr>
            <p:spPr>
              <a:xfrm>
                <a:off x="583257" y="1541418"/>
                <a:ext cx="1371600" cy="0"/>
              </a:xfrm>
              <a:prstGeom prst="line">
                <a:avLst/>
              </a:prstGeom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3" name="Oval 282">
                <a:extLst>
                  <a:ext uri="{FF2B5EF4-FFF2-40B4-BE49-F238E27FC236}">
                    <a16:creationId xmlns:a16="http://schemas.microsoft.com/office/drawing/2014/main" id="{35DFB3F9-1EAC-61BA-5859-961A77C2A02D}"/>
                  </a:ext>
                </a:extLst>
              </p:cNvPr>
              <p:cNvSpPr/>
              <p:nvPr/>
            </p:nvSpPr>
            <p:spPr>
              <a:xfrm>
                <a:off x="1177617" y="1449978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3" name="Group 272">
              <a:extLst>
                <a:ext uri="{FF2B5EF4-FFF2-40B4-BE49-F238E27FC236}">
                  <a16:creationId xmlns:a16="http://schemas.microsoft.com/office/drawing/2014/main" id="{A443C373-5C2E-EFEA-3C07-3A4F2F9E173B}"/>
                </a:ext>
              </a:extLst>
            </p:cNvPr>
            <p:cNvGrpSpPr/>
            <p:nvPr/>
          </p:nvGrpSpPr>
          <p:grpSpPr>
            <a:xfrm rot="10800000">
              <a:off x="1253074" y="8283757"/>
              <a:ext cx="1371600" cy="182880"/>
              <a:chOff x="583257" y="1449978"/>
              <a:chExt cx="1371600" cy="182880"/>
            </a:xfrm>
          </p:grpSpPr>
          <p:cxnSp>
            <p:nvCxnSpPr>
              <p:cNvPr id="280" name="Straight Connector 279">
                <a:extLst>
                  <a:ext uri="{FF2B5EF4-FFF2-40B4-BE49-F238E27FC236}">
                    <a16:creationId xmlns:a16="http://schemas.microsoft.com/office/drawing/2014/main" id="{5E91E304-F546-224A-EB60-7F00A5E9C24D}"/>
                  </a:ext>
                </a:extLst>
              </p:cNvPr>
              <p:cNvCxnSpPr/>
              <p:nvPr/>
            </p:nvCxnSpPr>
            <p:spPr>
              <a:xfrm>
                <a:off x="583257" y="1541418"/>
                <a:ext cx="1371600" cy="0"/>
              </a:xfrm>
              <a:prstGeom prst="line">
                <a:avLst/>
              </a:prstGeom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1" name="Oval 280">
                <a:extLst>
                  <a:ext uri="{FF2B5EF4-FFF2-40B4-BE49-F238E27FC236}">
                    <a16:creationId xmlns:a16="http://schemas.microsoft.com/office/drawing/2014/main" id="{A7A2670C-DB52-97D1-A73F-DC4A08E8EF3B}"/>
                  </a:ext>
                </a:extLst>
              </p:cNvPr>
              <p:cNvSpPr/>
              <p:nvPr/>
            </p:nvSpPr>
            <p:spPr>
              <a:xfrm>
                <a:off x="1177617" y="1449978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4" name="Group 273">
              <a:extLst>
                <a:ext uri="{FF2B5EF4-FFF2-40B4-BE49-F238E27FC236}">
                  <a16:creationId xmlns:a16="http://schemas.microsoft.com/office/drawing/2014/main" id="{7A77914D-72E3-0AEC-1851-F8DB5712EC47}"/>
                </a:ext>
              </a:extLst>
            </p:cNvPr>
            <p:cNvGrpSpPr/>
            <p:nvPr/>
          </p:nvGrpSpPr>
          <p:grpSpPr>
            <a:xfrm rot="10800000">
              <a:off x="1253074" y="8999945"/>
              <a:ext cx="1371600" cy="182880"/>
              <a:chOff x="583257" y="1449978"/>
              <a:chExt cx="1371600" cy="182880"/>
            </a:xfrm>
          </p:grpSpPr>
          <p:cxnSp>
            <p:nvCxnSpPr>
              <p:cNvPr id="278" name="Straight Connector 277">
                <a:extLst>
                  <a:ext uri="{FF2B5EF4-FFF2-40B4-BE49-F238E27FC236}">
                    <a16:creationId xmlns:a16="http://schemas.microsoft.com/office/drawing/2014/main" id="{1DB2DAE9-9D6F-34E9-AAFF-8AF43D6194F6}"/>
                  </a:ext>
                </a:extLst>
              </p:cNvPr>
              <p:cNvCxnSpPr/>
              <p:nvPr/>
            </p:nvCxnSpPr>
            <p:spPr>
              <a:xfrm>
                <a:off x="583257" y="1541418"/>
                <a:ext cx="1371600" cy="0"/>
              </a:xfrm>
              <a:prstGeom prst="line">
                <a:avLst/>
              </a:prstGeom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9" name="Oval 278">
                <a:extLst>
                  <a:ext uri="{FF2B5EF4-FFF2-40B4-BE49-F238E27FC236}">
                    <a16:creationId xmlns:a16="http://schemas.microsoft.com/office/drawing/2014/main" id="{DA6FE29B-EA6B-CF52-A38C-7C3ECE6E92F4}"/>
                  </a:ext>
                </a:extLst>
              </p:cNvPr>
              <p:cNvSpPr/>
              <p:nvPr/>
            </p:nvSpPr>
            <p:spPr>
              <a:xfrm>
                <a:off x="1177617" y="1449978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5" name="Group 274">
              <a:extLst>
                <a:ext uri="{FF2B5EF4-FFF2-40B4-BE49-F238E27FC236}">
                  <a16:creationId xmlns:a16="http://schemas.microsoft.com/office/drawing/2014/main" id="{BA2C7387-A4EC-CD10-8102-CF7608DC84D3}"/>
                </a:ext>
              </a:extLst>
            </p:cNvPr>
            <p:cNvGrpSpPr/>
            <p:nvPr/>
          </p:nvGrpSpPr>
          <p:grpSpPr>
            <a:xfrm rot="10800000">
              <a:off x="1253074" y="6135187"/>
              <a:ext cx="1371600" cy="182880"/>
              <a:chOff x="583257" y="1449978"/>
              <a:chExt cx="1371600" cy="182880"/>
            </a:xfrm>
          </p:grpSpPr>
          <p:cxnSp>
            <p:nvCxnSpPr>
              <p:cNvPr id="276" name="Straight Connector 275">
                <a:extLst>
                  <a:ext uri="{FF2B5EF4-FFF2-40B4-BE49-F238E27FC236}">
                    <a16:creationId xmlns:a16="http://schemas.microsoft.com/office/drawing/2014/main" id="{53B0744D-3653-221F-51C2-F610159E5AD0}"/>
                  </a:ext>
                </a:extLst>
              </p:cNvPr>
              <p:cNvCxnSpPr/>
              <p:nvPr/>
            </p:nvCxnSpPr>
            <p:spPr>
              <a:xfrm>
                <a:off x="583257" y="1541418"/>
                <a:ext cx="1371600" cy="0"/>
              </a:xfrm>
              <a:prstGeom prst="line">
                <a:avLst/>
              </a:prstGeom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7" name="Oval 276">
                <a:extLst>
                  <a:ext uri="{FF2B5EF4-FFF2-40B4-BE49-F238E27FC236}">
                    <a16:creationId xmlns:a16="http://schemas.microsoft.com/office/drawing/2014/main" id="{F9B3604F-5CBF-617B-1903-DFBEAF921CB9}"/>
                  </a:ext>
                </a:extLst>
              </p:cNvPr>
              <p:cNvSpPr/>
              <p:nvPr/>
            </p:nvSpPr>
            <p:spPr>
              <a:xfrm>
                <a:off x="1177617" y="1449978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86" name="Straight Connector 285">
            <a:extLst>
              <a:ext uri="{FF2B5EF4-FFF2-40B4-BE49-F238E27FC236}">
                <a16:creationId xmlns:a16="http://schemas.microsoft.com/office/drawing/2014/main" id="{A5E9A634-C200-68E8-81CD-F2BDAEBFCF47}"/>
              </a:ext>
            </a:extLst>
          </p:cNvPr>
          <p:cNvCxnSpPr>
            <a:cxnSpLocks/>
          </p:cNvCxnSpPr>
          <p:nvPr/>
        </p:nvCxnSpPr>
        <p:spPr>
          <a:xfrm flipH="1">
            <a:off x="2884518" y="6082296"/>
            <a:ext cx="791627" cy="0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C57101F5-F528-52F7-A29D-3B9DC73F8236}"/>
              </a:ext>
            </a:extLst>
          </p:cNvPr>
          <p:cNvCxnSpPr>
            <a:cxnSpLocks/>
          </p:cNvCxnSpPr>
          <p:nvPr/>
        </p:nvCxnSpPr>
        <p:spPr>
          <a:xfrm>
            <a:off x="2017317" y="5916564"/>
            <a:ext cx="0" cy="3250296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id="{BB8C5F96-4ED7-88C7-0FAE-C54C0900C4CC}"/>
              </a:ext>
            </a:extLst>
          </p:cNvPr>
          <p:cNvCxnSpPr>
            <a:cxnSpLocks/>
          </p:cNvCxnSpPr>
          <p:nvPr/>
        </p:nvCxnSpPr>
        <p:spPr>
          <a:xfrm flipH="1">
            <a:off x="2884518" y="8994268"/>
            <a:ext cx="791627" cy="0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A88E13B7-66BF-5FA6-53FE-F9F239755618}"/>
              </a:ext>
            </a:extLst>
          </p:cNvPr>
          <p:cNvCxnSpPr>
            <a:cxnSpLocks/>
          </p:cNvCxnSpPr>
          <p:nvPr/>
        </p:nvCxnSpPr>
        <p:spPr>
          <a:xfrm flipH="1">
            <a:off x="2884518" y="8259805"/>
            <a:ext cx="791627" cy="0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2FBF72AA-490B-5909-2610-02E2FE805832}"/>
              </a:ext>
            </a:extLst>
          </p:cNvPr>
          <p:cNvCxnSpPr>
            <a:cxnSpLocks/>
          </p:cNvCxnSpPr>
          <p:nvPr/>
        </p:nvCxnSpPr>
        <p:spPr>
          <a:xfrm flipH="1">
            <a:off x="2884518" y="7543615"/>
            <a:ext cx="791627" cy="0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8A7F3F63-3C04-5ED0-F8FB-40D7F574AEA9}"/>
              </a:ext>
            </a:extLst>
          </p:cNvPr>
          <p:cNvCxnSpPr>
            <a:cxnSpLocks/>
          </p:cNvCxnSpPr>
          <p:nvPr/>
        </p:nvCxnSpPr>
        <p:spPr>
          <a:xfrm flipH="1">
            <a:off x="2884518" y="6827425"/>
            <a:ext cx="791627" cy="0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2" name="Oval 291">
            <a:extLst>
              <a:ext uri="{FF2B5EF4-FFF2-40B4-BE49-F238E27FC236}">
                <a16:creationId xmlns:a16="http://schemas.microsoft.com/office/drawing/2014/main" id="{21CDF7B2-6EE0-1A82-12AF-FC68F23C565C}"/>
              </a:ext>
            </a:extLst>
          </p:cNvPr>
          <p:cNvSpPr/>
          <p:nvPr/>
        </p:nvSpPr>
        <p:spPr>
          <a:xfrm>
            <a:off x="869908" y="9057996"/>
            <a:ext cx="722376" cy="722376"/>
          </a:xfrm>
          <a:prstGeom prst="ellipse">
            <a:avLst/>
          </a:prstGeom>
          <a:solidFill>
            <a:srgbClr val="D0CECE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r"/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748F4D4D-2F99-69FF-DBD7-EA8F0CABBCCC}"/>
              </a:ext>
            </a:extLst>
          </p:cNvPr>
          <p:cNvCxnSpPr>
            <a:cxnSpLocks/>
          </p:cNvCxnSpPr>
          <p:nvPr/>
        </p:nvCxnSpPr>
        <p:spPr>
          <a:xfrm>
            <a:off x="1246535" y="8351245"/>
            <a:ext cx="0" cy="1286047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4" name="TextBox 293">
            <a:extLst>
              <a:ext uri="{FF2B5EF4-FFF2-40B4-BE49-F238E27FC236}">
                <a16:creationId xmlns:a16="http://schemas.microsoft.com/office/drawing/2014/main" id="{5DDA6122-6FAE-4B0C-3DDF-BB1EDD5C2C9C}"/>
              </a:ext>
            </a:extLst>
          </p:cNvPr>
          <p:cNvSpPr txBox="1"/>
          <p:nvPr/>
        </p:nvSpPr>
        <p:spPr>
          <a:xfrm>
            <a:off x="876677" y="9039461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+</a:t>
            </a:r>
          </a:p>
        </p:txBody>
      </p:sp>
      <p:sp>
        <p:nvSpPr>
          <p:cNvPr id="295" name="TextBox 294">
            <a:extLst>
              <a:ext uri="{FF2B5EF4-FFF2-40B4-BE49-F238E27FC236}">
                <a16:creationId xmlns:a16="http://schemas.microsoft.com/office/drawing/2014/main" id="{D69593CD-7F44-892E-2C71-ABB32E82E2A7}"/>
              </a:ext>
            </a:extLst>
          </p:cNvPr>
          <p:cNvSpPr txBox="1"/>
          <p:nvPr/>
        </p:nvSpPr>
        <p:spPr>
          <a:xfrm>
            <a:off x="2129770" y="577282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</a:p>
        </p:txBody>
      </p:sp>
      <p:sp>
        <p:nvSpPr>
          <p:cNvPr id="296" name="TextBox 295">
            <a:extLst>
              <a:ext uri="{FF2B5EF4-FFF2-40B4-BE49-F238E27FC236}">
                <a16:creationId xmlns:a16="http://schemas.microsoft.com/office/drawing/2014/main" id="{67A063E9-CD46-BCED-EF67-26723506E587}"/>
              </a:ext>
            </a:extLst>
          </p:cNvPr>
          <p:cNvSpPr txBox="1"/>
          <p:nvPr/>
        </p:nvSpPr>
        <p:spPr>
          <a:xfrm>
            <a:off x="2134296" y="6503346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40F81E1A-3650-5DE6-79B5-02D98F693ED9}"/>
              </a:ext>
            </a:extLst>
          </p:cNvPr>
          <p:cNvSpPr txBox="1"/>
          <p:nvPr/>
        </p:nvSpPr>
        <p:spPr>
          <a:xfrm>
            <a:off x="2129770" y="7197533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</a:p>
        </p:txBody>
      </p:sp>
      <p:sp>
        <p:nvSpPr>
          <p:cNvPr id="298" name="TextBox 297">
            <a:extLst>
              <a:ext uri="{FF2B5EF4-FFF2-40B4-BE49-F238E27FC236}">
                <a16:creationId xmlns:a16="http://schemas.microsoft.com/office/drawing/2014/main" id="{4145734B-FD8E-C3AD-C6BE-A374786D9164}"/>
              </a:ext>
            </a:extLst>
          </p:cNvPr>
          <p:cNvSpPr txBox="1"/>
          <p:nvPr/>
        </p:nvSpPr>
        <p:spPr>
          <a:xfrm>
            <a:off x="2129770" y="7914558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</a:p>
        </p:txBody>
      </p:sp>
      <p:sp>
        <p:nvSpPr>
          <p:cNvPr id="299" name="TextBox 298">
            <a:extLst>
              <a:ext uri="{FF2B5EF4-FFF2-40B4-BE49-F238E27FC236}">
                <a16:creationId xmlns:a16="http://schemas.microsoft.com/office/drawing/2014/main" id="{9E01A026-6587-CAE5-6C21-C09DDE96C4B0}"/>
              </a:ext>
            </a:extLst>
          </p:cNvPr>
          <p:cNvSpPr txBox="1"/>
          <p:nvPr/>
        </p:nvSpPr>
        <p:spPr>
          <a:xfrm>
            <a:off x="2129770" y="8643594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</a:p>
        </p:txBody>
      </p:sp>
      <p:sp>
        <p:nvSpPr>
          <p:cNvPr id="300" name="TextBox 299">
            <a:extLst>
              <a:ext uri="{FF2B5EF4-FFF2-40B4-BE49-F238E27FC236}">
                <a16:creationId xmlns:a16="http://schemas.microsoft.com/office/drawing/2014/main" id="{D327CD6C-7AFD-9486-FC0E-C0710F0F6197}"/>
              </a:ext>
            </a:extLst>
          </p:cNvPr>
          <p:cNvSpPr txBox="1"/>
          <p:nvPr/>
        </p:nvSpPr>
        <p:spPr>
          <a:xfrm>
            <a:off x="2614313" y="5770525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</a:p>
        </p:txBody>
      </p:sp>
      <p:sp>
        <p:nvSpPr>
          <p:cNvPr id="301" name="TextBox 300">
            <a:extLst>
              <a:ext uri="{FF2B5EF4-FFF2-40B4-BE49-F238E27FC236}">
                <a16:creationId xmlns:a16="http://schemas.microsoft.com/office/drawing/2014/main" id="{3A987A8B-D235-C41D-4D72-2E5F2A7BF941}"/>
              </a:ext>
            </a:extLst>
          </p:cNvPr>
          <p:cNvSpPr txBox="1"/>
          <p:nvPr/>
        </p:nvSpPr>
        <p:spPr>
          <a:xfrm>
            <a:off x="2602840" y="6501051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</a:p>
        </p:txBody>
      </p:sp>
      <p:sp>
        <p:nvSpPr>
          <p:cNvPr id="302" name="TextBox 301">
            <a:extLst>
              <a:ext uri="{FF2B5EF4-FFF2-40B4-BE49-F238E27FC236}">
                <a16:creationId xmlns:a16="http://schemas.microsoft.com/office/drawing/2014/main" id="{19AE3773-2956-4D88-3BE8-1F9B0BC2C293}"/>
              </a:ext>
            </a:extLst>
          </p:cNvPr>
          <p:cNvSpPr txBox="1"/>
          <p:nvPr/>
        </p:nvSpPr>
        <p:spPr>
          <a:xfrm>
            <a:off x="2607346" y="7211405"/>
            <a:ext cx="308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</a:p>
        </p:txBody>
      </p:sp>
      <p:sp>
        <p:nvSpPr>
          <p:cNvPr id="303" name="TextBox 302">
            <a:extLst>
              <a:ext uri="{FF2B5EF4-FFF2-40B4-BE49-F238E27FC236}">
                <a16:creationId xmlns:a16="http://schemas.microsoft.com/office/drawing/2014/main" id="{298B56A7-10D3-6061-BBE2-E7B6C2F0E322}"/>
              </a:ext>
            </a:extLst>
          </p:cNvPr>
          <p:cNvSpPr txBox="1"/>
          <p:nvPr/>
        </p:nvSpPr>
        <p:spPr>
          <a:xfrm>
            <a:off x="2607346" y="7927405"/>
            <a:ext cx="308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</a:p>
        </p:txBody>
      </p:sp>
      <p:sp>
        <p:nvSpPr>
          <p:cNvPr id="304" name="TextBox 303">
            <a:extLst>
              <a:ext uri="{FF2B5EF4-FFF2-40B4-BE49-F238E27FC236}">
                <a16:creationId xmlns:a16="http://schemas.microsoft.com/office/drawing/2014/main" id="{A4A96709-6A05-B87F-0DD9-307246720B38}"/>
              </a:ext>
            </a:extLst>
          </p:cNvPr>
          <p:cNvSpPr txBox="1"/>
          <p:nvPr/>
        </p:nvSpPr>
        <p:spPr>
          <a:xfrm>
            <a:off x="2607346" y="8643594"/>
            <a:ext cx="308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</a:p>
        </p:txBody>
      </p:sp>
      <p:sp>
        <p:nvSpPr>
          <p:cNvPr id="305" name="Cloud 304">
            <a:extLst>
              <a:ext uri="{FF2B5EF4-FFF2-40B4-BE49-F238E27FC236}">
                <a16:creationId xmlns:a16="http://schemas.microsoft.com/office/drawing/2014/main" id="{FBE9CA03-10E6-6BA8-4F74-B281A532CF8D}"/>
              </a:ext>
            </a:extLst>
          </p:cNvPr>
          <p:cNvSpPr/>
          <p:nvPr/>
        </p:nvSpPr>
        <p:spPr>
          <a:xfrm>
            <a:off x="271956" y="7197533"/>
            <a:ext cx="1316748" cy="973001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Rectangle 305">
            <a:extLst>
              <a:ext uri="{FF2B5EF4-FFF2-40B4-BE49-F238E27FC236}">
                <a16:creationId xmlns:a16="http://schemas.microsoft.com/office/drawing/2014/main" id="{400F49B3-E7B9-FD25-2B46-0B61044C4BD8}"/>
              </a:ext>
            </a:extLst>
          </p:cNvPr>
          <p:cNvSpPr/>
          <p:nvPr/>
        </p:nvSpPr>
        <p:spPr>
          <a:xfrm>
            <a:off x="492869" y="7844928"/>
            <a:ext cx="868111" cy="59300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>
            <a:extLst>
              <a:ext uri="{FF2B5EF4-FFF2-40B4-BE49-F238E27FC236}">
                <a16:creationId xmlns:a16="http://schemas.microsoft.com/office/drawing/2014/main" id="{B04685B0-0206-0E5C-3ECF-4A73AF04671A}"/>
              </a:ext>
            </a:extLst>
          </p:cNvPr>
          <p:cNvSpPr/>
          <p:nvPr/>
        </p:nvSpPr>
        <p:spPr>
          <a:xfrm>
            <a:off x="684560" y="7769222"/>
            <a:ext cx="507689" cy="64276"/>
          </a:xfrm>
          <a:prstGeom prst="ellipse">
            <a:avLst/>
          </a:prstGeom>
          <a:noFill/>
          <a:ln w="38100">
            <a:solidFill>
              <a:srgbClr val="AFAB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Rectangle: Rounded Corners 307">
            <a:extLst>
              <a:ext uri="{FF2B5EF4-FFF2-40B4-BE49-F238E27FC236}">
                <a16:creationId xmlns:a16="http://schemas.microsoft.com/office/drawing/2014/main" id="{3EAD0A95-B125-7DE6-DAAF-F5006E1605A5}"/>
              </a:ext>
            </a:extLst>
          </p:cNvPr>
          <p:cNvSpPr/>
          <p:nvPr/>
        </p:nvSpPr>
        <p:spPr>
          <a:xfrm>
            <a:off x="583457" y="7588486"/>
            <a:ext cx="752546" cy="169306"/>
          </a:xfrm>
          <a:prstGeom prst="roundRect">
            <a:avLst>
              <a:gd name="adj" fmla="val 27919"/>
            </a:avLst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TextBox 308">
            <a:extLst>
              <a:ext uri="{FF2B5EF4-FFF2-40B4-BE49-F238E27FC236}">
                <a16:creationId xmlns:a16="http://schemas.microsoft.com/office/drawing/2014/main" id="{8D1AD5D5-3802-357B-15A0-FE40FCEBDB2D}"/>
              </a:ext>
            </a:extLst>
          </p:cNvPr>
          <p:cNvSpPr txBox="1"/>
          <p:nvPr/>
        </p:nvSpPr>
        <p:spPr>
          <a:xfrm>
            <a:off x="829957" y="7582183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–</a:t>
            </a:r>
          </a:p>
        </p:txBody>
      </p:sp>
      <p:sp>
        <p:nvSpPr>
          <p:cNvPr id="310" name="TextBox 309">
            <a:extLst>
              <a:ext uri="{FF2B5EF4-FFF2-40B4-BE49-F238E27FC236}">
                <a16:creationId xmlns:a16="http://schemas.microsoft.com/office/drawing/2014/main" id="{CC4270B8-95EA-9B3B-CC6A-7DCCC1BF868F}"/>
              </a:ext>
            </a:extLst>
          </p:cNvPr>
          <p:cNvSpPr txBox="1"/>
          <p:nvPr/>
        </p:nvSpPr>
        <p:spPr>
          <a:xfrm>
            <a:off x="816331" y="7502265"/>
            <a:ext cx="2760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+</a:t>
            </a:r>
          </a:p>
        </p:txBody>
      </p:sp>
      <p:sp>
        <p:nvSpPr>
          <p:cNvPr id="311" name="Freeform: Shape 310">
            <a:extLst>
              <a:ext uri="{FF2B5EF4-FFF2-40B4-BE49-F238E27FC236}">
                <a16:creationId xmlns:a16="http://schemas.microsoft.com/office/drawing/2014/main" id="{19E1CB4B-2051-FD86-5BB3-15C8E01600CA}"/>
              </a:ext>
            </a:extLst>
          </p:cNvPr>
          <p:cNvSpPr/>
          <p:nvPr/>
        </p:nvSpPr>
        <p:spPr>
          <a:xfrm>
            <a:off x="648936" y="8115300"/>
            <a:ext cx="288324" cy="1099587"/>
          </a:xfrm>
          <a:custGeom>
            <a:avLst/>
            <a:gdLst>
              <a:gd name="connsiteX0" fmla="*/ 0 w 281940"/>
              <a:gd name="connsiteY0" fmla="*/ 0 h 1099587"/>
              <a:gd name="connsiteX1" fmla="*/ 281940 w 281940"/>
              <a:gd name="connsiteY1" fmla="*/ 1097280 h 1099587"/>
              <a:gd name="connsiteX0" fmla="*/ 0 w 281940"/>
              <a:gd name="connsiteY0" fmla="*/ 0 h 1101885"/>
              <a:gd name="connsiteX1" fmla="*/ 281940 w 281940"/>
              <a:gd name="connsiteY1" fmla="*/ 1099587 h 1101885"/>
              <a:gd name="connsiteX0" fmla="*/ 0 w 281940"/>
              <a:gd name="connsiteY0" fmla="*/ 0 h 1099587"/>
              <a:gd name="connsiteX1" fmla="*/ 281940 w 281940"/>
              <a:gd name="connsiteY1" fmla="*/ 1099587 h 1099587"/>
              <a:gd name="connsiteX0" fmla="*/ 0 w 281940"/>
              <a:gd name="connsiteY0" fmla="*/ 0 h 1099587"/>
              <a:gd name="connsiteX1" fmla="*/ 281940 w 281940"/>
              <a:gd name="connsiteY1" fmla="*/ 1099587 h 1099587"/>
              <a:gd name="connsiteX0" fmla="*/ 0 w 281940"/>
              <a:gd name="connsiteY0" fmla="*/ 0 h 1099587"/>
              <a:gd name="connsiteX1" fmla="*/ 281940 w 281940"/>
              <a:gd name="connsiteY1" fmla="*/ 1099587 h 1099587"/>
              <a:gd name="connsiteX0" fmla="*/ 31418 w 313358"/>
              <a:gd name="connsiteY0" fmla="*/ 0 h 1099587"/>
              <a:gd name="connsiteX1" fmla="*/ 313358 w 313358"/>
              <a:gd name="connsiteY1" fmla="*/ 1099587 h 1099587"/>
              <a:gd name="connsiteX0" fmla="*/ 0 w 281940"/>
              <a:gd name="connsiteY0" fmla="*/ 0 h 1099587"/>
              <a:gd name="connsiteX1" fmla="*/ 281940 w 281940"/>
              <a:gd name="connsiteY1" fmla="*/ 1099587 h 1099587"/>
              <a:gd name="connsiteX0" fmla="*/ 0 w 281940"/>
              <a:gd name="connsiteY0" fmla="*/ 0 h 1099587"/>
              <a:gd name="connsiteX1" fmla="*/ 281940 w 281940"/>
              <a:gd name="connsiteY1" fmla="*/ 1099587 h 1099587"/>
              <a:gd name="connsiteX0" fmla="*/ 14926 w 296866"/>
              <a:gd name="connsiteY0" fmla="*/ 0 h 1099587"/>
              <a:gd name="connsiteX1" fmla="*/ 296866 w 296866"/>
              <a:gd name="connsiteY1" fmla="*/ 1099587 h 1099587"/>
              <a:gd name="connsiteX0" fmla="*/ 6384 w 288324"/>
              <a:gd name="connsiteY0" fmla="*/ 0 h 1099587"/>
              <a:gd name="connsiteX1" fmla="*/ 288324 w 288324"/>
              <a:gd name="connsiteY1" fmla="*/ 1099587 h 109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8324" h="1099587">
                <a:moveTo>
                  <a:pt x="6384" y="0"/>
                </a:moveTo>
                <a:cubicBezTo>
                  <a:pt x="-24097" y="259080"/>
                  <a:pt x="52105" y="838200"/>
                  <a:pt x="288324" y="1099587"/>
                </a:cubicBezTo>
              </a:path>
            </a:pathLst>
          </a:custGeom>
          <a:noFill/>
          <a:ln w="19050">
            <a:solidFill>
              <a:srgbClr val="7F7F7F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Rectangle 311">
            <a:extLst>
              <a:ext uri="{FF2B5EF4-FFF2-40B4-BE49-F238E27FC236}">
                <a16:creationId xmlns:a16="http://schemas.microsoft.com/office/drawing/2014/main" id="{D3E32F28-A9C3-842F-2026-C65C1CC09100}"/>
              </a:ext>
            </a:extLst>
          </p:cNvPr>
          <p:cNvSpPr/>
          <p:nvPr/>
        </p:nvSpPr>
        <p:spPr>
          <a:xfrm>
            <a:off x="817447" y="7524085"/>
            <a:ext cx="276039" cy="59300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787FA14-8BC5-71B5-92BF-3637FCAED73D}"/>
              </a:ext>
            </a:extLst>
          </p:cNvPr>
          <p:cNvCxnSpPr>
            <a:cxnSpLocks/>
          </p:cNvCxnSpPr>
          <p:nvPr/>
        </p:nvCxnSpPr>
        <p:spPr>
          <a:xfrm>
            <a:off x="1078743" y="4385263"/>
            <a:ext cx="3328157" cy="0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83169E7-1A50-F573-3C75-6E8EF90E17EB}"/>
              </a:ext>
            </a:extLst>
          </p:cNvPr>
          <p:cNvCxnSpPr>
            <a:cxnSpLocks/>
          </p:cNvCxnSpPr>
          <p:nvPr/>
        </p:nvCxnSpPr>
        <p:spPr>
          <a:xfrm flipH="1">
            <a:off x="1004439" y="3562337"/>
            <a:ext cx="1223338" cy="0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1CA48E5-3BB0-879B-F6BC-896406195851}"/>
              </a:ext>
            </a:extLst>
          </p:cNvPr>
          <p:cNvCxnSpPr>
            <a:cxnSpLocks/>
          </p:cNvCxnSpPr>
          <p:nvPr/>
        </p:nvCxnSpPr>
        <p:spPr>
          <a:xfrm>
            <a:off x="4314609" y="490573"/>
            <a:ext cx="0" cy="4114243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1AF3A6F3-E606-1FE2-2D91-054EA613EE09}"/>
              </a:ext>
            </a:extLst>
          </p:cNvPr>
          <p:cNvGrpSpPr/>
          <p:nvPr/>
        </p:nvGrpSpPr>
        <p:grpSpPr>
          <a:xfrm>
            <a:off x="1847991" y="985868"/>
            <a:ext cx="1371600" cy="3047638"/>
            <a:chOff x="1253074" y="6135187"/>
            <a:chExt cx="1371600" cy="3047638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2129DB60-1C9E-4A6B-5E1A-BE42760039B2}"/>
                </a:ext>
              </a:extLst>
            </p:cNvPr>
            <p:cNvGrpSpPr/>
            <p:nvPr/>
          </p:nvGrpSpPr>
          <p:grpSpPr>
            <a:xfrm rot="10800000">
              <a:off x="1253074" y="6851377"/>
              <a:ext cx="1371600" cy="182880"/>
              <a:chOff x="583257" y="1449978"/>
              <a:chExt cx="1371600" cy="182880"/>
            </a:xfrm>
          </p:grpSpPr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92E2958B-DDF0-12FD-C753-0EA1A521ABE6}"/>
                  </a:ext>
                </a:extLst>
              </p:cNvPr>
              <p:cNvCxnSpPr/>
              <p:nvPr/>
            </p:nvCxnSpPr>
            <p:spPr>
              <a:xfrm>
                <a:off x="583257" y="1541418"/>
                <a:ext cx="1371600" cy="0"/>
              </a:xfrm>
              <a:prstGeom prst="line">
                <a:avLst/>
              </a:prstGeom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37BEEB45-1931-4F12-3597-C5EBB8D46E0F}"/>
                  </a:ext>
                </a:extLst>
              </p:cNvPr>
              <p:cNvSpPr/>
              <p:nvPr/>
            </p:nvSpPr>
            <p:spPr>
              <a:xfrm>
                <a:off x="1177617" y="1449978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FE2D1EED-5818-0DB6-085C-FAC392791E05}"/>
                </a:ext>
              </a:extLst>
            </p:cNvPr>
            <p:cNvGrpSpPr/>
            <p:nvPr/>
          </p:nvGrpSpPr>
          <p:grpSpPr>
            <a:xfrm rot="10800000">
              <a:off x="1253074" y="7567567"/>
              <a:ext cx="1371600" cy="182880"/>
              <a:chOff x="583257" y="1449978"/>
              <a:chExt cx="1371600" cy="182880"/>
            </a:xfrm>
          </p:grpSpPr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31D9FCAF-209C-3110-553C-A42A5673D3E6}"/>
                  </a:ext>
                </a:extLst>
              </p:cNvPr>
              <p:cNvCxnSpPr/>
              <p:nvPr/>
            </p:nvCxnSpPr>
            <p:spPr>
              <a:xfrm>
                <a:off x="583257" y="1541418"/>
                <a:ext cx="1371600" cy="0"/>
              </a:xfrm>
              <a:prstGeom prst="line">
                <a:avLst/>
              </a:prstGeom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5FCBE5F0-0C0A-9435-8B45-13F99632CA4E}"/>
                  </a:ext>
                </a:extLst>
              </p:cNvPr>
              <p:cNvSpPr/>
              <p:nvPr/>
            </p:nvSpPr>
            <p:spPr>
              <a:xfrm>
                <a:off x="1177617" y="1449978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62EDEE28-DCD0-9B42-8E93-77934E9FCD68}"/>
                </a:ext>
              </a:extLst>
            </p:cNvPr>
            <p:cNvGrpSpPr/>
            <p:nvPr/>
          </p:nvGrpSpPr>
          <p:grpSpPr>
            <a:xfrm rot="10800000">
              <a:off x="1253074" y="8283757"/>
              <a:ext cx="1371600" cy="182880"/>
              <a:chOff x="583257" y="1449978"/>
              <a:chExt cx="1371600" cy="182880"/>
            </a:xfrm>
          </p:grpSpPr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F5B417FB-E5DF-E2DD-A26A-4224D21E1E5C}"/>
                  </a:ext>
                </a:extLst>
              </p:cNvPr>
              <p:cNvCxnSpPr/>
              <p:nvPr/>
            </p:nvCxnSpPr>
            <p:spPr>
              <a:xfrm>
                <a:off x="583257" y="1541418"/>
                <a:ext cx="1371600" cy="0"/>
              </a:xfrm>
              <a:prstGeom prst="line">
                <a:avLst/>
              </a:prstGeom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595679B8-580B-7AEC-4589-DB1A2702E87D}"/>
                  </a:ext>
                </a:extLst>
              </p:cNvPr>
              <p:cNvSpPr/>
              <p:nvPr/>
            </p:nvSpPr>
            <p:spPr>
              <a:xfrm>
                <a:off x="1177617" y="1449978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2875FC7A-2754-A8A3-8CEA-2C5AC393B33C}"/>
                </a:ext>
              </a:extLst>
            </p:cNvPr>
            <p:cNvGrpSpPr/>
            <p:nvPr/>
          </p:nvGrpSpPr>
          <p:grpSpPr>
            <a:xfrm rot="10800000">
              <a:off x="1253074" y="8999945"/>
              <a:ext cx="1371600" cy="182880"/>
              <a:chOff x="583257" y="1449978"/>
              <a:chExt cx="1371600" cy="182880"/>
            </a:xfrm>
          </p:grpSpPr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C82D124A-7B84-4D73-E5DB-D05EEFD149F7}"/>
                  </a:ext>
                </a:extLst>
              </p:cNvPr>
              <p:cNvCxnSpPr/>
              <p:nvPr/>
            </p:nvCxnSpPr>
            <p:spPr>
              <a:xfrm>
                <a:off x="583257" y="1541418"/>
                <a:ext cx="1371600" cy="0"/>
              </a:xfrm>
              <a:prstGeom prst="line">
                <a:avLst/>
              </a:prstGeom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A32393EC-3F99-536F-B166-757D072822E1}"/>
                  </a:ext>
                </a:extLst>
              </p:cNvPr>
              <p:cNvSpPr/>
              <p:nvPr/>
            </p:nvSpPr>
            <p:spPr>
              <a:xfrm>
                <a:off x="1177617" y="1449978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466C40F9-2BC8-6472-53CD-15261DAE6425}"/>
                </a:ext>
              </a:extLst>
            </p:cNvPr>
            <p:cNvGrpSpPr/>
            <p:nvPr/>
          </p:nvGrpSpPr>
          <p:grpSpPr>
            <a:xfrm rot="10800000">
              <a:off x="1253074" y="6135187"/>
              <a:ext cx="1371600" cy="182880"/>
              <a:chOff x="583257" y="1449978"/>
              <a:chExt cx="1371600" cy="182880"/>
            </a:xfrm>
          </p:grpSpPr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36C9AD16-9AF4-D73B-6069-CF415C93A097}"/>
                  </a:ext>
                </a:extLst>
              </p:cNvPr>
              <p:cNvCxnSpPr/>
              <p:nvPr/>
            </p:nvCxnSpPr>
            <p:spPr>
              <a:xfrm>
                <a:off x="583257" y="1541418"/>
                <a:ext cx="1371600" cy="0"/>
              </a:xfrm>
              <a:prstGeom prst="line">
                <a:avLst/>
              </a:prstGeom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C79A3AD4-D325-EEFC-7B0A-ED31622728B9}"/>
                  </a:ext>
                </a:extLst>
              </p:cNvPr>
              <p:cNvSpPr/>
              <p:nvPr/>
            </p:nvSpPr>
            <p:spPr>
              <a:xfrm>
                <a:off x="1177617" y="1449978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F0EC35A-F462-82DC-F8A5-591093E1C557}"/>
              </a:ext>
            </a:extLst>
          </p:cNvPr>
          <p:cNvCxnSpPr>
            <a:cxnSpLocks/>
          </p:cNvCxnSpPr>
          <p:nvPr/>
        </p:nvCxnSpPr>
        <p:spPr>
          <a:xfrm flipH="1">
            <a:off x="2884518" y="1048369"/>
            <a:ext cx="791627" cy="0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E123AEE-C887-4EAF-1EA0-596937CA5CF6}"/>
              </a:ext>
            </a:extLst>
          </p:cNvPr>
          <p:cNvCxnSpPr>
            <a:cxnSpLocks/>
          </p:cNvCxnSpPr>
          <p:nvPr/>
        </p:nvCxnSpPr>
        <p:spPr>
          <a:xfrm>
            <a:off x="2017317" y="882637"/>
            <a:ext cx="0" cy="3250296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078EEF5-D35C-9642-11F9-932DF23A52CB}"/>
              </a:ext>
            </a:extLst>
          </p:cNvPr>
          <p:cNvCxnSpPr>
            <a:cxnSpLocks/>
          </p:cNvCxnSpPr>
          <p:nvPr/>
        </p:nvCxnSpPr>
        <p:spPr>
          <a:xfrm flipH="1">
            <a:off x="2884518" y="3960341"/>
            <a:ext cx="791627" cy="0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85E29F0-DEC2-B10D-89C1-E9C9FA37C347}"/>
              </a:ext>
            </a:extLst>
          </p:cNvPr>
          <p:cNvCxnSpPr>
            <a:cxnSpLocks/>
          </p:cNvCxnSpPr>
          <p:nvPr/>
        </p:nvCxnSpPr>
        <p:spPr>
          <a:xfrm flipH="1">
            <a:off x="2884518" y="3225878"/>
            <a:ext cx="791627" cy="0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B59097-D1A3-AC79-4C34-188B91453CDD}"/>
              </a:ext>
            </a:extLst>
          </p:cNvPr>
          <p:cNvCxnSpPr>
            <a:cxnSpLocks/>
          </p:cNvCxnSpPr>
          <p:nvPr/>
        </p:nvCxnSpPr>
        <p:spPr>
          <a:xfrm flipH="1">
            <a:off x="2884518" y="2509688"/>
            <a:ext cx="791627" cy="0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7229967-694A-AE87-5AD5-21A3F6147781}"/>
              </a:ext>
            </a:extLst>
          </p:cNvPr>
          <p:cNvCxnSpPr>
            <a:cxnSpLocks/>
          </p:cNvCxnSpPr>
          <p:nvPr/>
        </p:nvCxnSpPr>
        <p:spPr>
          <a:xfrm flipH="1">
            <a:off x="2884518" y="1793498"/>
            <a:ext cx="791627" cy="0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753D6AA4-6216-53BF-1AD7-DB0E94143493}"/>
              </a:ext>
            </a:extLst>
          </p:cNvPr>
          <p:cNvSpPr/>
          <p:nvPr/>
        </p:nvSpPr>
        <p:spPr>
          <a:xfrm>
            <a:off x="869908" y="4024069"/>
            <a:ext cx="722376" cy="722376"/>
          </a:xfrm>
          <a:prstGeom prst="ellipse">
            <a:avLst/>
          </a:prstGeom>
          <a:solidFill>
            <a:srgbClr val="D0CECE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r"/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113EBA9-EB5F-0383-3C62-EDE0E5BD4883}"/>
              </a:ext>
            </a:extLst>
          </p:cNvPr>
          <p:cNvCxnSpPr>
            <a:cxnSpLocks/>
          </p:cNvCxnSpPr>
          <p:nvPr/>
        </p:nvCxnSpPr>
        <p:spPr>
          <a:xfrm>
            <a:off x="1246535" y="3317318"/>
            <a:ext cx="0" cy="1286047"/>
          </a:xfrm>
          <a:prstGeom prst="line">
            <a:avLst/>
          </a:prstGeom>
          <a:ln w="2540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A707E29-B492-D20E-C7E7-9DB36B7F1229}"/>
              </a:ext>
            </a:extLst>
          </p:cNvPr>
          <p:cNvSpPr txBox="1"/>
          <p:nvPr/>
        </p:nvSpPr>
        <p:spPr>
          <a:xfrm>
            <a:off x="876677" y="4005534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+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CF28529-CC4B-6FFE-C863-85BAD57F46BE}"/>
              </a:ext>
            </a:extLst>
          </p:cNvPr>
          <p:cNvSpPr txBox="1"/>
          <p:nvPr/>
        </p:nvSpPr>
        <p:spPr>
          <a:xfrm>
            <a:off x="2129770" y="738893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8323319-2895-4ECA-101D-BE1A0A085C33}"/>
              </a:ext>
            </a:extLst>
          </p:cNvPr>
          <p:cNvSpPr txBox="1"/>
          <p:nvPr/>
        </p:nvSpPr>
        <p:spPr>
          <a:xfrm>
            <a:off x="2134296" y="1469419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40BB4F3-61BB-4557-285E-F6C920F5B3B2}"/>
              </a:ext>
            </a:extLst>
          </p:cNvPr>
          <p:cNvSpPr txBox="1"/>
          <p:nvPr/>
        </p:nvSpPr>
        <p:spPr>
          <a:xfrm>
            <a:off x="2129770" y="2163606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CFE7BC7-8E22-34A2-97B2-63A7FC77BB14}"/>
              </a:ext>
            </a:extLst>
          </p:cNvPr>
          <p:cNvSpPr txBox="1"/>
          <p:nvPr/>
        </p:nvSpPr>
        <p:spPr>
          <a:xfrm>
            <a:off x="2129770" y="2880631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FCFE3AD-DC8C-6913-29AB-8BE82FA6E14B}"/>
              </a:ext>
            </a:extLst>
          </p:cNvPr>
          <p:cNvSpPr txBox="1"/>
          <p:nvPr/>
        </p:nvSpPr>
        <p:spPr>
          <a:xfrm>
            <a:off x="2129770" y="3609667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56FDBEB-D49D-8235-DAC9-2E10BFA209E0}"/>
              </a:ext>
            </a:extLst>
          </p:cNvPr>
          <p:cNvSpPr txBox="1"/>
          <p:nvPr/>
        </p:nvSpPr>
        <p:spPr>
          <a:xfrm>
            <a:off x="2614313" y="73659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7E74A48-6552-66F8-B43B-1364AD76FF5A}"/>
              </a:ext>
            </a:extLst>
          </p:cNvPr>
          <p:cNvSpPr txBox="1"/>
          <p:nvPr/>
        </p:nvSpPr>
        <p:spPr>
          <a:xfrm>
            <a:off x="2602840" y="146712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A65327F-9F48-AA0F-2EBD-520C1DAD8900}"/>
              </a:ext>
            </a:extLst>
          </p:cNvPr>
          <p:cNvSpPr txBox="1"/>
          <p:nvPr/>
        </p:nvSpPr>
        <p:spPr>
          <a:xfrm>
            <a:off x="2607346" y="2177478"/>
            <a:ext cx="308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056A5B5-3384-A39F-27B9-4835B95268B7}"/>
              </a:ext>
            </a:extLst>
          </p:cNvPr>
          <p:cNvSpPr txBox="1"/>
          <p:nvPr/>
        </p:nvSpPr>
        <p:spPr>
          <a:xfrm>
            <a:off x="2607346" y="2893478"/>
            <a:ext cx="308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6FE1B85-EFCA-0DDA-5E95-D5F6DFF54DC8}"/>
              </a:ext>
            </a:extLst>
          </p:cNvPr>
          <p:cNvSpPr txBox="1"/>
          <p:nvPr/>
        </p:nvSpPr>
        <p:spPr>
          <a:xfrm>
            <a:off x="2607346" y="3609667"/>
            <a:ext cx="308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</a:p>
        </p:txBody>
      </p:sp>
      <p:sp>
        <p:nvSpPr>
          <p:cNvPr id="29" name="Cloud 28">
            <a:extLst>
              <a:ext uri="{FF2B5EF4-FFF2-40B4-BE49-F238E27FC236}">
                <a16:creationId xmlns:a16="http://schemas.microsoft.com/office/drawing/2014/main" id="{40176A13-AD85-2A28-1CC0-6FCD2732CCC5}"/>
              </a:ext>
            </a:extLst>
          </p:cNvPr>
          <p:cNvSpPr/>
          <p:nvPr/>
        </p:nvSpPr>
        <p:spPr>
          <a:xfrm>
            <a:off x="271956" y="2163606"/>
            <a:ext cx="1316748" cy="973001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1162D29-D8C8-5A01-5A21-CE4CC49F9D23}"/>
              </a:ext>
            </a:extLst>
          </p:cNvPr>
          <p:cNvSpPr/>
          <p:nvPr/>
        </p:nvSpPr>
        <p:spPr>
          <a:xfrm>
            <a:off x="492869" y="2811001"/>
            <a:ext cx="868111" cy="59300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37B0159E-A9A1-A03C-9F45-48B6095289DB}"/>
              </a:ext>
            </a:extLst>
          </p:cNvPr>
          <p:cNvSpPr/>
          <p:nvPr/>
        </p:nvSpPr>
        <p:spPr>
          <a:xfrm>
            <a:off x="684560" y="2735295"/>
            <a:ext cx="507689" cy="64276"/>
          </a:xfrm>
          <a:prstGeom prst="ellipse">
            <a:avLst/>
          </a:prstGeom>
          <a:noFill/>
          <a:ln w="38100">
            <a:solidFill>
              <a:srgbClr val="AFAB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EC0CFCD6-5F7F-A323-2645-1421D02876A0}"/>
              </a:ext>
            </a:extLst>
          </p:cNvPr>
          <p:cNvSpPr/>
          <p:nvPr/>
        </p:nvSpPr>
        <p:spPr>
          <a:xfrm>
            <a:off x="583457" y="2554559"/>
            <a:ext cx="752546" cy="169306"/>
          </a:xfrm>
          <a:prstGeom prst="roundRect">
            <a:avLst>
              <a:gd name="adj" fmla="val 27919"/>
            </a:avLst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C520E30-33F4-FF47-F102-C3C40947FEFC}"/>
              </a:ext>
            </a:extLst>
          </p:cNvPr>
          <p:cNvSpPr txBox="1"/>
          <p:nvPr/>
        </p:nvSpPr>
        <p:spPr>
          <a:xfrm>
            <a:off x="829957" y="2548256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–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61ADC69-22F2-BB14-2784-E67121F858F5}"/>
              </a:ext>
            </a:extLst>
          </p:cNvPr>
          <p:cNvSpPr txBox="1"/>
          <p:nvPr/>
        </p:nvSpPr>
        <p:spPr>
          <a:xfrm>
            <a:off x="816331" y="2468338"/>
            <a:ext cx="2760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+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F8427F8-FA15-CD3D-6FFF-810FE14E41E2}"/>
              </a:ext>
            </a:extLst>
          </p:cNvPr>
          <p:cNvSpPr/>
          <p:nvPr/>
        </p:nvSpPr>
        <p:spPr>
          <a:xfrm>
            <a:off x="648936" y="3081373"/>
            <a:ext cx="288324" cy="1099587"/>
          </a:xfrm>
          <a:custGeom>
            <a:avLst/>
            <a:gdLst>
              <a:gd name="connsiteX0" fmla="*/ 0 w 281940"/>
              <a:gd name="connsiteY0" fmla="*/ 0 h 1099587"/>
              <a:gd name="connsiteX1" fmla="*/ 281940 w 281940"/>
              <a:gd name="connsiteY1" fmla="*/ 1097280 h 1099587"/>
              <a:gd name="connsiteX0" fmla="*/ 0 w 281940"/>
              <a:gd name="connsiteY0" fmla="*/ 0 h 1101885"/>
              <a:gd name="connsiteX1" fmla="*/ 281940 w 281940"/>
              <a:gd name="connsiteY1" fmla="*/ 1099587 h 1101885"/>
              <a:gd name="connsiteX0" fmla="*/ 0 w 281940"/>
              <a:gd name="connsiteY0" fmla="*/ 0 h 1099587"/>
              <a:gd name="connsiteX1" fmla="*/ 281940 w 281940"/>
              <a:gd name="connsiteY1" fmla="*/ 1099587 h 1099587"/>
              <a:gd name="connsiteX0" fmla="*/ 0 w 281940"/>
              <a:gd name="connsiteY0" fmla="*/ 0 h 1099587"/>
              <a:gd name="connsiteX1" fmla="*/ 281940 w 281940"/>
              <a:gd name="connsiteY1" fmla="*/ 1099587 h 1099587"/>
              <a:gd name="connsiteX0" fmla="*/ 0 w 281940"/>
              <a:gd name="connsiteY0" fmla="*/ 0 h 1099587"/>
              <a:gd name="connsiteX1" fmla="*/ 281940 w 281940"/>
              <a:gd name="connsiteY1" fmla="*/ 1099587 h 1099587"/>
              <a:gd name="connsiteX0" fmla="*/ 31418 w 313358"/>
              <a:gd name="connsiteY0" fmla="*/ 0 h 1099587"/>
              <a:gd name="connsiteX1" fmla="*/ 313358 w 313358"/>
              <a:gd name="connsiteY1" fmla="*/ 1099587 h 1099587"/>
              <a:gd name="connsiteX0" fmla="*/ 0 w 281940"/>
              <a:gd name="connsiteY0" fmla="*/ 0 h 1099587"/>
              <a:gd name="connsiteX1" fmla="*/ 281940 w 281940"/>
              <a:gd name="connsiteY1" fmla="*/ 1099587 h 1099587"/>
              <a:gd name="connsiteX0" fmla="*/ 0 w 281940"/>
              <a:gd name="connsiteY0" fmla="*/ 0 h 1099587"/>
              <a:gd name="connsiteX1" fmla="*/ 281940 w 281940"/>
              <a:gd name="connsiteY1" fmla="*/ 1099587 h 1099587"/>
              <a:gd name="connsiteX0" fmla="*/ 14926 w 296866"/>
              <a:gd name="connsiteY0" fmla="*/ 0 h 1099587"/>
              <a:gd name="connsiteX1" fmla="*/ 296866 w 296866"/>
              <a:gd name="connsiteY1" fmla="*/ 1099587 h 1099587"/>
              <a:gd name="connsiteX0" fmla="*/ 6384 w 288324"/>
              <a:gd name="connsiteY0" fmla="*/ 0 h 1099587"/>
              <a:gd name="connsiteX1" fmla="*/ 288324 w 288324"/>
              <a:gd name="connsiteY1" fmla="*/ 1099587 h 109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8324" h="1099587">
                <a:moveTo>
                  <a:pt x="6384" y="0"/>
                </a:moveTo>
                <a:cubicBezTo>
                  <a:pt x="-24097" y="259080"/>
                  <a:pt x="52105" y="838200"/>
                  <a:pt x="288324" y="1099587"/>
                </a:cubicBezTo>
              </a:path>
            </a:pathLst>
          </a:custGeom>
          <a:noFill/>
          <a:ln w="19050">
            <a:solidFill>
              <a:srgbClr val="7F7F7F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E492F1B-BDBE-00CA-EF2D-621D82813F05}"/>
              </a:ext>
            </a:extLst>
          </p:cNvPr>
          <p:cNvSpPr/>
          <p:nvPr/>
        </p:nvSpPr>
        <p:spPr>
          <a:xfrm>
            <a:off x="817447" y="2490158"/>
            <a:ext cx="276039" cy="59300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92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F1B8498-EE59-9B8B-8894-23E227DB4DF8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7764780" cy="1005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2390">
                  <a:extLst>
                    <a:ext uri="{9D8B030D-6E8A-4147-A177-3AD203B41FA5}">
                      <a16:colId xmlns:a16="http://schemas.microsoft.com/office/drawing/2014/main" val="2968725123"/>
                    </a:ext>
                  </a:extLst>
                </a:gridCol>
                <a:gridCol w="3882390">
                  <a:extLst>
                    <a:ext uri="{9D8B030D-6E8A-4147-A177-3AD203B41FA5}">
                      <a16:colId xmlns:a16="http://schemas.microsoft.com/office/drawing/2014/main" val="1775451119"/>
                    </a:ext>
                  </a:extLst>
                </a:gridCol>
              </a:tblGrid>
              <a:tr h="5029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81931158"/>
                  </a:ext>
                </a:extLst>
              </a:tr>
              <a:tr h="5029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26150733"/>
                  </a:ext>
                </a:extLst>
              </a:tr>
            </a:tbl>
          </a:graphicData>
        </a:graphic>
      </p:graphicFrame>
      <p:pic>
        <p:nvPicPr>
          <p:cNvPr id="28" name="Picture 27" descr="A picture containing candelabrum, object&#10;&#10;Description automatically generated">
            <a:extLst>
              <a:ext uri="{FF2B5EF4-FFF2-40B4-BE49-F238E27FC236}">
                <a16:creationId xmlns:a16="http://schemas.microsoft.com/office/drawing/2014/main" id="{34F382EA-D743-2339-4D78-0F28BCA644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33825" y="969623"/>
            <a:ext cx="2791441" cy="3198319"/>
          </a:xfrm>
          <a:prstGeom prst="rect">
            <a:avLst/>
          </a:prstGeom>
        </p:spPr>
      </p:pic>
      <p:grpSp>
        <p:nvGrpSpPr>
          <p:cNvPr id="81" name="Group 80">
            <a:extLst>
              <a:ext uri="{FF2B5EF4-FFF2-40B4-BE49-F238E27FC236}">
                <a16:creationId xmlns:a16="http://schemas.microsoft.com/office/drawing/2014/main" id="{ACADE70A-C06C-EE0F-014C-16C0B57D40DA}"/>
              </a:ext>
            </a:extLst>
          </p:cNvPr>
          <p:cNvGrpSpPr/>
          <p:nvPr/>
        </p:nvGrpSpPr>
        <p:grpSpPr>
          <a:xfrm>
            <a:off x="4508485" y="1252149"/>
            <a:ext cx="27432" cy="106013"/>
            <a:chOff x="5974557" y="1725613"/>
            <a:chExt cx="27432" cy="106013"/>
          </a:xfrm>
        </p:grpSpPr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DD03EE57-5ADF-0FE8-1B09-F9BB1E5ABA2D}"/>
                </a:ext>
              </a:extLst>
            </p:cNvPr>
            <p:cNvSpPr/>
            <p:nvPr/>
          </p:nvSpPr>
          <p:spPr>
            <a:xfrm>
              <a:off x="5974557" y="1725613"/>
              <a:ext cx="27432" cy="274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1130166F-A953-EDB2-47E0-4EC2ABB757A4}"/>
                </a:ext>
              </a:extLst>
            </p:cNvPr>
            <p:cNvSpPr/>
            <p:nvPr/>
          </p:nvSpPr>
          <p:spPr>
            <a:xfrm>
              <a:off x="5974557" y="1804194"/>
              <a:ext cx="27432" cy="274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D3311BB8-E699-55B0-0641-9F39B63D0BF9}"/>
              </a:ext>
            </a:extLst>
          </p:cNvPr>
          <p:cNvGrpSpPr/>
          <p:nvPr/>
        </p:nvGrpSpPr>
        <p:grpSpPr>
          <a:xfrm>
            <a:off x="4758681" y="1252149"/>
            <a:ext cx="27432" cy="106013"/>
            <a:chOff x="5974557" y="1725613"/>
            <a:chExt cx="27432" cy="106013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CBE99ED6-7EFF-2B05-4A83-7F39AE26D691}"/>
                </a:ext>
              </a:extLst>
            </p:cNvPr>
            <p:cNvSpPr/>
            <p:nvPr/>
          </p:nvSpPr>
          <p:spPr>
            <a:xfrm>
              <a:off x="5974557" y="1725613"/>
              <a:ext cx="27432" cy="274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92F57D40-A7EF-C70B-A229-FFFEE2D069A3}"/>
                </a:ext>
              </a:extLst>
            </p:cNvPr>
            <p:cNvSpPr/>
            <p:nvPr/>
          </p:nvSpPr>
          <p:spPr>
            <a:xfrm>
              <a:off x="5974557" y="1804194"/>
              <a:ext cx="27432" cy="274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482680F9-2228-73B7-2CB3-BDFAA58A0C1F}"/>
              </a:ext>
            </a:extLst>
          </p:cNvPr>
          <p:cNvGrpSpPr/>
          <p:nvPr/>
        </p:nvGrpSpPr>
        <p:grpSpPr>
          <a:xfrm>
            <a:off x="5034673" y="1252149"/>
            <a:ext cx="27432" cy="106013"/>
            <a:chOff x="5974557" y="1725613"/>
            <a:chExt cx="27432" cy="106013"/>
          </a:xfrm>
        </p:grpSpPr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739055C1-94FE-2237-AB61-EF496564C053}"/>
                </a:ext>
              </a:extLst>
            </p:cNvPr>
            <p:cNvSpPr/>
            <p:nvPr/>
          </p:nvSpPr>
          <p:spPr>
            <a:xfrm>
              <a:off x="5974557" y="1725613"/>
              <a:ext cx="27432" cy="274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1935FD9A-9D99-E747-BE03-B82B9D897106}"/>
                </a:ext>
              </a:extLst>
            </p:cNvPr>
            <p:cNvSpPr/>
            <p:nvPr/>
          </p:nvSpPr>
          <p:spPr>
            <a:xfrm>
              <a:off x="5974557" y="1804194"/>
              <a:ext cx="27432" cy="274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A44E451-EEEC-EDF6-CF57-11DC01A8BB63}"/>
              </a:ext>
            </a:extLst>
          </p:cNvPr>
          <p:cNvGrpSpPr/>
          <p:nvPr/>
        </p:nvGrpSpPr>
        <p:grpSpPr>
          <a:xfrm>
            <a:off x="5318864" y="1252149"/>
            <a:ext cx="27432" cy="106013"/>
            <a:chOff x="5974557" y="1725613"/>
            <a:chExt cx="27432" cy="106013"/>
          </a:xfrm>
        </p:grpSpPr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F4040E0E-CA2A-1B44-47DF-93300BE6ADFC}"/>
                </a:ext>
              </a:extLst>
            </p:cNvPr>
            <p:cNvSpPr/>
            <p:nvPr/>
          </p:nvSpPr>
          <p:spPr>
            <a:xfrm>
              <a:off x="5974557" y="1725613"/>
              <a:ext cx="27432" cy="274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79A9BB63-620B-3790-C212-351CCDCF9A69}"/>
                </a:ext>
              </a:extLst>
            </p:cNvPr>
            <p:cNvSpPr/>
            <p:nvPr/>
          </p:nvSpPr>
          <p:spPr>
            <a:xfrm>
              <a:off x="5974557" y="1804194"/>
              <a:ext cx="27432" cy="274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A0DE329D-59BF-7FD4-C6DC-71F3E49D15E8}"/>
              </a:ext>
            </a:extLst>
          </p:cNvPr>
          <p:cNvGrpSpPr/>
          <p:nvPr/>
        </p:nvGrpSpPr>
        <p:grpSpPr>
          <a:xfrm>
            <a:off x="6297917" y="1252149"/>
            <a:ext cx="27432" cy="106013"/>
            <a:chOff x="5974557" y="1725613"/>
            <a:chExt cx="27432" cy="106013"/>
          </a:xfrm>
        </p:grpSpPr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77D8C1DA-F243-AE1A-2B3C-AF82F1F96079}"/>
                </a:ext>
              </a:extLst>
            </p:cNvPr>
            <p:cNvSpPr/>
            <p:nvPr/>
          </p:nvSpPr>
          <p:spPr>
            <a:xfrm>
              <a:off x="5974557" y="1725613"/>
              <a:ext cx="27432" cy="274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43080C0C-1563-C78A-C3C6-76139F89C201}"/>
                </a:ext>
              </a:extLst>
            </p:cNvPr>
            <p:cNvSpPr/>
            <p:nvPr/>
          </p:nvSpPr>
          <p:spPr>
            <a:xfrm>
              <a:off x="5974557" y="1804194"/>
              <a:ext cx="27432" cy="274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35B8B7DF-0DFA-BD29-819C-99BA1AB77872}"/>
              </a:ext>
            </a:extLst>
          </p:cNvPr>
          <p:cNvGrpSpPr/>
          <p:nvPr/>
        </p:nvGrpSpPr>
        <p:grpSpPr>
          <a:xfrm>
            <a:off x="6582966" y="1252149"/>
            <a:ext cx="27432" cy="106013"/>
            <a:chOff x="5974557" y="1725613"/>
            <a:chExt cx="27432" cy="106013"/>
          </a:xfrm>
        </p:grpSpPr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A08EB2D-2752-E889-6B38-B5081C449B39}"/>
                </a:ext>
              </a:extLst>
            </p:cNvPr>
            <p:cNvSpPr/>
            <p:nvPr/>
          </p:nvSpPr>
          <p:spPr>
            <a:xfrm>
              <a:off x="5974557" y="1725613"/>
              <a:ext cx="27432" cy="274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1C0CA3A0-D2DE-B9C2-F616-F97A76C1D9CD}"/>
                </a:ext>
              </a:extLst>
            </p:cNvPr>
            <p:cNvSpPr/>
            <p:nvPr/>
          </p:nvSpPr>
          <p:spPr>
            <a:xfrm>
              <a:off x="5974557" y="1804194"/>
              <a:ext cx="27432" cy="274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0AD9ECC5-8DBD-2E3A-28DF-09114E9AC63F}"/>
              </a:ext>
            </a:extLst>
          </p:cNvPr>
          <p:cNvGrpSpPr/>
          <p:nvPr/>
        </p:nvGrpSpPr>
        <p:grpSpPr>
          <a:xfrm>
            <a:off x="6849847" y="1252149"/>
            <a:ext cx="27432" cy="106013"/>
            <a:chOff x="5974557" y="1725613"/>
            <a:chExt cx="27432" cy="106013"/>
          </a:xfrm>
        </p:grpSpPr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D8F07338-AB33-34D0-A3CA-8C2789E81659}"/>
                </a:ext>
              </a:extLst>
            </p:cNvPr>
            <p:cNvSpPr/>
            <p:nvPr/>
          </p:nvSpPr>
          <p:spPr>
            <a:xfrm>
              <a:off x="5974557" y="1725613"/>
              <a:ext cx="27432" cy="274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C78F684E-33FD-BC20-BD24-6E11B20A3201}"/>
                </a:ext>
              </a:extLst>
            </p:cNvPr>
            <p:cNvSpPr/>
            <p:nvPr/>
          </p:nvSpPr>
          <p:spPr>
            <a:xfrm>
              <a:off x="5974557" y="1804194"/>
              <a:ext cx="27432" cy="274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3EA797C4-4120-52DF-BC12-4F0DA686A11E}"/>
              </a:ext>
            </a:extLst>
          </p:cNvPr>
          <p:cNvGrpSpPr/>
          <p:nvPr/>
        </p:nvGrpSpPr>
        <p:grpSpPr>
          <a:xfrm>
            <a:off x="7116410" y="1252149"/>
            <a:ext cx="27432" cy="106013"/>
            <a:chOff x="5974557" y="1725613"/>
            <a:chExt cx="27432" cy="106013"/>
          </a:xfrm>
        </p:grpSpPr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8BD70083-DB39-4D49-821B-96F1FB4A9ECD}"/>
                </a:ext>
              </a:extLst>
            </p:cNvPr>
            <p:cNvSpPr/>
            <p:nvPr/>
          </p:nvSpPr>
          <p:spPr>
            <a:xfrm>
              <a:off x="5974557" y="1725613"/>
              <a:ext cx="27432" cy="274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837D960B-F57A-9F12-A13A-F943E6E1BFF3}"/>
                </a:ext>
              </a:extLst>
            </p:cNvPr>
            <p:cNvSpPr/>
            <p:nvPr/>
          </p:nvSpPr>
          <p:spPr>
            <a:xfrm>
              <a:off x="5974557" y="1804194"/>
              <a:ext cx="27432" cy="274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2684D45F-8D9E-0130-5428-599510A44832}"/>
              </a:ext>
            </a:extLst>
          </p:cNvPr>
          <p:cNvGrpSpPr/>
          <p:nvPr/>
        </p:nvGrpSpPr>
        <p:grpSpPr>
          <a:xfrm>
            <a:off x="5815711" y="1063469"/>
            <a:ext cx="27432" cy="106013"/>
            <a:chOff x="5974557" y="1725613"/>
            <a:chExt cx="27432" cy="106013"/>
          </a:xfrm>
        </p:grpSpPr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A87382CA-FDA1-9BD6-BC34-D402FEEF68BB}"/>
                </a:ext>
              </a:extLst>
            </p:cNvPr>
            <p:cNvSpPr/>
            <p:nvPr/>
          </p:nvSpPr>
          <p:spPr>
            <a:xfrm>
              <a:off x="5974557" y="1725613"/>
              <a:ext cx="27432" cy="274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D2ED03E0-43AE-D31C-EEED-87A19486BBD1}"/>
                </a:ext>
              </a:extLst>
            </p:cNvPr>
            <p:cNvSpPr/>
            <p:nvPr/>
          </p:nvSpPr>
          <p:spPr>
            <a:xfrm>
              <a:off x="5974557" y="1804194"/>
              <a:ext cx="27432" cy="274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pic>
        <p:nvPicPr>
          <p:cNvPr id="6" name="Picture 5" descr="A picture containing candelabrum, object&#10;&#10;Description automatically generated">
            <a:extLst>
              <a:ext uri="{FF2B5EF4-FFF2-40B4-BE49-F238E27FC236}">
                <a16:creationId xmlns:a16="http://schemas.microsoft.com/office/drawing/2014/main" id="{5C817727-2FCF-7EC8-7755-FE87B502DE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33823" y="5998823"/>
            <a:ext cx="2791441" cy="3198319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785519D6-DFDD-5481-BA0E-CB66A8BC57D7}"/>
              </a:ext>
            </a:extLst>
          </p:cNvPr>
          <p:cNvGrpSpPr/>
          <p:nvPr/>
        </p:nvGrpSpPr>
        <p:grpSpPr>
          <a:xfrm>
            <a:off x="4508483" y="6281349"/>
            <a:ext cx="27432" cy="106013"/>
            <a:chOff x="5974557" y="1725613"/>
            <a:chExt cx="27432" cy="106013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C64622AA-D7F1-D594-36AF-267BD7D5FBAC}"/>
                </a:ext>
              </a:extLst>
            </p:cNvPr>
            <p:cNvSpPr/>
            <p:nvPr/>
          </p:nvSpPr>
          <p:spPr>
            <a:xfrm>
              <a:off x="5974557" y="1725613"/>
              <a:ext cx="27432" cy="274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657D8327-D2B5-A166-BFC6-94256015422C}"/>
                </a:ext>
              </a:extLst>
            </p:cNvPr>
            <p:cNvSpPr/>
            <p:nvPr/>
          </p:nvSpPr>
          <p:spPr>
            <a:xfrm>
              <a:off x="5974557" y="1804194"/>
              <a:ext cx="27432" cy="274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13B75EAF-21F8-3D7D-808F-60E8FA4B4A42}"/>
              </a:ext>
            </a:extLst>
          </p:cNvPr>
          <p:cNvGrpSpPr/>
          <p:nvPr/>
        </p:nvGrpSpPr>
        <p:grpSpPr>
          <a:xfrm>
            <a:off x="4758679" y="6281349"/>
            <a:ext cx="27432" cy="106013"/>
            <a:chOff x="5974557" y="1725613"/>
            <a:chExt cx="27432" cy="106013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80511CFD-ADB3-B2D7-F61E-73591A4DAAF2}"/>
                </a:ext>
              </a:extLst>
            </p:cNvPr>
            <p:cNvSpPr/>
            <p:nvPr/>
          </p:nvSpPr>
          <p:spPr>
            <a:xfrm>
              <a:off x="5974557" y="1725613"/>
              <a:ext cx="27432" cy="274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6EC2C45-BF48-23E2-44FE-451260604B8E}"/>
                </a:ext>
              </a:extLst>
            </p:cNvPr>
            <p:cNvSpPr/>
            <p:nvPr/>
          </p:nvSpPr>
          <p:spPr>
            <a:xfrm>
              <a:off x="5974557" y="1804194"/>
              <a:ext cx="27432" cy="274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8AEC932-691B-A3E5-63D3-1A170ACA740A}"/>
              </a:ext>
            </a:extLst>
          </p:cNvPr>
          <p:cNvGrpSpPr/>
          <p:nvPr/>
        </p:nvGrpSpPr>
        <p:grpSpPr>
          <a:xfrm>
            <a:off x="5034671" y="6281349"/>
            <a:ext cx="27432" cy="106013"/>
            <a:chOff x="5974557" y="1725613"/>
            <a:chExt cx="27432" cy="106013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6C5D2B5F-BE1F-0CCC-EE95-AC4B37A977C8}"/>
                </a:ext>
              </a:extLst>
            </p:cNvPr>
            <p:cNvSpPr/>
            <p:nvPr/>
          </p:nvSpPr>
          <p:spPr>
            <a:xfrm>
              <a:off x="5974557" y="1725613"/>
              <a:ext cx="27432" cy="274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74C71210-155F-5ADB-FA04-16B01AAE8013}"/>
                </a:ext>
              </a:extLst>
            </p:cNvPr>
            <p:cNvSpPr/>
            <p:nvPr/>
          </p:nvSpPr>
          <p:spPr>
            <a:xfrm>
              <a:off x="5974557" y="1804194"/>
              <a:ext cx="27432" cy="274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5816613-2C63-783F-0F89-C9ED2F399BAE}"/>
              </a:ext>
            </a:extLst>
          </p:cNvPr>
          <p:cNvGrpSpPr/>
          <p:nvPr/>
        </p:nvGrpSpPr>
        <p:grpSpPr>
          <a:xfrm>
            <a:off x="5318862" y="6281349"/>
            <a:ext cx="27432" cy="106013"/>
            <a:chOff x="5974557" y="1725613"/>
            <a:chExt cx="27432" cy="106013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56F5EA92-4D0C-A11A-46BE-DFF302466497}"/>
                </a:ext>
              </a:extLst>
            </p:cNvPr>
            <p:cNvSpPr/>
            <p:nvPr/>
          </p:nvSpPr>
          <p:spPr>
            <a:xfrm>
              <a:off x="5974557" y="1725613"/>
              <a:ext cx="27432" cy="274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56FAA9AF-429B-3526-D805-43380CCFC6DC}"/>
                </a:ext>
              </a:extLst>
            </p:cNvPr>
            <p:cNvSpPr/>
            <p:nvPr/>
          </p:nvSpPr>
          <p:spPr>
            <a:xfrm>
              <a:off x="5974557" y="1804194"/>
              <a:ext cx="27432" cy="274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54DE0C9-B1E2-DD1F-F9D8-2C97CEED275D}"/>
              </a:ext>
            </a:extLst>
          </p:cNvPr>
          <p:cNvGrpSpPr/>
          <p:nvPr/>
        </p:nvGrpSpPr>
        <p:grpSpPr>
          <a:xfrm>
            <a:off x="6297915" y="6281349"/>
            <a:ext cx="27432" cy="106013"/>
            <a:chOff x="5974557" y="1725613"/>
            <a:chExt cx="27432" cy="106013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9B662B59-C99A-6D4D-BAC9-8281EDACB036}"/>
                </a:ext>
              </a:extLst>
            </p:cNvPr>
            <p:cNvSpPr/>
            <p:nvPr/>
          </p:nvSpPr>
          <p:spPr>
            <a:xfrm>
              <a:off x="5974557" y="1725613"/>
              <a:ext cx="27432" cy="274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5E042D35-5A31-9F07-E143-9C5882AF8E4A}"/>
                </a:ext>
              </a:extLst>
            </p:cNvPr>
            <p:cNvSpPr/>
            <p:nvPr/>
          </p:nvSpPr>
          <p:spPr>
            <a:xfrm>
              <a:off x="5974557" y="1804194"/>
              <a:ext cx="27432" cy="274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7964312-CB05-C754-917F-7894C6639146}"/>
              </a:ext>
            </a:extLst>
          </p:cNvPr>
          <p:cNvGrpSpPr/>
          <p:nvPr/>
        </p:nvGrpSpPr>
        <p:grpSpPr>
          <a:xfrm>
            <a:off x="6582964" y="6281349"/>
            <a:ext cx="27432" cy="106013"/>
            <a:chOff x="5974557" y="1725613"/>
            <a:chExt cx="27432" cy="106013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BEABD3E2-EEF3-B1DA-AB14-43A305B8B08A}"/>
                </a:ext>
              </a:extLst>
            </p:cNvPr>
            <p:cNvSpPr/>
            <p:nvPr/>
          </p:nvSpPr>
          <p:spPr>
            <a:xfrm>
              <a:off x="5974557" y="1725613"/>
              <a:ext cx="27432" cy="274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B3663D6-EE68-DC3D-D52F-A3C8CDB9AD3F}"/>
                </a:ext>
              </a:extLst>
            </p:cNvPr>
            <p:cNvSpPr/>
            <p:nvPr/>
          </p:nvSpPr>
          <p:spPr>
            <a:xfrm>
              <a:off x="5974557" y="1804194"/>
              <a:ext cx="27432" cy="274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F565D69-AA87-6EC1-9127-E028FE815B94}"/>
              </a:ext>
            </a:extLst>
          </p:cNvPr>
          <p:cNvGrpSpPr/>
          <p:nvPr/>
        </p:nvGrpSpPr>
        <p:grpSpPr>
          <a:xfrm>
            <a:off x="6849845" y="6281349"/>
            <a:ext cx="27432" cy="106013"/>
            <a:chOff x="5974557" y="1725613"/>
            <a:chExt cx="27432" cy="106013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0968905-D569-07B9-A793-42D085F1596F}"/>
                </a:ext>
              </a:extLst>
            </p:cNvPr>
            <p:cNvSpPr/>
            <p:nvPr/>
          </p:nvSpPr>
          <p:spPr>
            <a:xfrm>
              <a:off x="5974557" y="1725613"/>
              <a:ext cx="27432" cy="274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4E5955DB-51DD-1F1C-5E3A-F734342ED123}"/>
                </a:ext>
              </a:extLst>
            </p:cNvPr>
            <p:cNvSpPr/>
            <p:nvPr/>
          </p:nvSpPr>
          <p:spPr>
            <a:xfrm>
              <a:off x="5974557" y="1804194"/>
              <a:ext cx="27432" cy="274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160A14F-8C08-15A5-2664-522B4ABBDFD3}"/>
              </a:ext>
            </a:extLst>
          </p:cNvPr>
          <p:cNvGrpSpPr/>
          <p:nvPr/>
        </p:nvGrpSpPr>
        <p:grpSpPr>
          <a:xfrm>
            <a:off x="7116408" y="6281349"/>
            <a:ext cx="27432" cy="106013"/>
            <a:chOff x="5974557" y="1725613"/>
            <a:chExt cx="27432" cy="106013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15A23E06-3EB6-C142-BA15-5D24CDF95BBE}"/>
                </a:ext>
              </a:extLst>
            </p:cNvPr>
            <p:cNvSpPr/>
            <p:nvPr/>
          </p:nvSpPr>
          <p:spPr>
            <a:xfrm>
              <a:off x="5974557" y="1725613"/>
              <a:ext cx="27432" cy="274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9F4CE45-97FA-8573-E0D7-1FB658634CFE}"/>
                </a:ext>
              </a:extLst>
            </p:cNvPr>
            <p:cNvSpPr/>
            <p:nvPr/>
          </p:nvSpPr>
          <p:spPr>
            <a:xfrm>
              <a:off x="5974557" y="1804194"/>
              <a:ext cx="27432" cy="274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C34FE90-2A24-FEE5-1CAF-876672B41234}"/>
              </a:ext>
            </a:extLst>
          </p:cNvPr>
          <p:cNvGrpSpPr/>
          <p:nvPr/>
        </p:nvGrpSpPr>
        <p:grpSpPr>
          <a:xfrm>
            <a:off x="5815709" y="6092669"/>
            <a:ext cx="27432" cy="106013"/>
            <a:chOff x="5974557" y="1725613"/>
            <a:chExt cx="27432" cy="106013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C8C3B1F4-4A5C-ECCF-4873-36ECFE2E1B07}"/>
                </a:ext>
              </a:extLst>
            </p:cNvPr>
            <p:cNvSpPr/>
            <p:nvPr/>
          </p:nvSpPr>
          <p:spPr>
            <a:xfrm>
              <a:off x="5974557" y="1725613"/>
              <a:ext cx="27432" cy="274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596ADCF4-A595-B925-CA3A-0960031ABB6F}"/>
                </a:ext>
              </a:extLst>
            </p:cNvPr>
            <p:cNvSpPr/>
            <p:nvPr/>
          </p:nvSpPr>
          <p:spPr>
            <a:xfrm>
              <a:off x="5974557" y="1804194"/>
              <a:ext cx="27432" cy="274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9253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537</TotalTime>
  <Words>108</Words>
  <Application>Microsoft Office PowerPoint</Application>
  <PresentationFormat>Custom</PresentationFormat>
  <Paragraphs>108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Ebrima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Card Templates</dc:title>
  <dc:creator>Joe Cossette</dc:creator>
  <cp:lastModifiedBy>Joe Cossette</cp:lastModifiedBy>
  <cp:revision>15</cp:revision>
  <cp:lastPrinted>2022-12-18T06:05:09Z</cp:lastPrinted>
  <dcterms:created xsi:type="dcterms:W3CDTF">2022-12-18T02:45:38Z</dcterms:created>
  <dcterms:modified xsi:type="dcterms:W3CDTF">2022-12-23T21:36:34Z</dcterms:modified>
</cp:coreProperties>
</file>