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2" r:id="rId2"/>
    <p:sldId id="283" r:id="rId3"/>
    <p:sldId id="296" r:id="rId4"/>
    <p:sldId id="297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3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80948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1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2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3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4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93" y="448520"/>
            <a:ext cx="2938527" cy="9303302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34DCB0C9-E93E-4517-A5A6-F32BE86C23C3}"/>
              </a:ext>
            </a:extLst>
          </p:cNvPr>
          <p:cNvSpPr/>
          <p:nvPr/>
        </p:nvSpPr>
        <p:spPr>
          <a:xfrm>
            <a:off x="2759491" y="1214497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5912AB-1882-467E-9E80-71C69FBC6A3D}"/>
              </a:ext>
            </a:extLst>
          </p:cNvPr>
          <p:cNvCxnSpPr>
            <a:cxnSpLocks/>
          </p:cNvCxnSpPr>
          <p:nvPr/>
        </p:nvCxnSpPr>
        <p:spPr>
          <a:xfrm>
            <a:off x="950576" y="699545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7BFFA1E-32C1-46DE-ABCC-A01036E850CC}"/>
              </a:ext>
            </a:extLst>
          </p:cNvPr>
          <p:cNvCxnSpPr>
            <a:cxnSpLocks/>
          </p:cNvCxnSpPr>
          <p:nvPr/>
        </p:nvCxnSpPr>
        <p:spPr>
          <a:xfrm>
            <a:off x="2806278" y="1260218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A516F70-218F-40E4-9BC0-A4E123AA605D}"/>
              </a:ext>
            </a:extLst>
          </p:cNvPr>
          <p:cNvGraphicFramePr>
            <a:graphicFrameLocks noGrp="1"/>
          </p:cNvGraphicFramePr>
          <p:nvPr/>
        </p:nvGraphicFramePr>
        <p:xfrm>
          <a:off x="636930" y="1345459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CEB0412-CF47-4248-B881-927D22378347}"/>
              </a:ext>
            </a:extLst>
          </p:cNvPr>
          <p:cNvGraphicFramePr>
            <a:graphicFrameLocks noGrp="1"/>
          </p:cNvGraphicFramePr>
          <p:nvPr/>
        </p:nvGraphicFramePr>
        <p:xfrm>
          <a:off x="2480406" y="157465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B27F1D5-4F76-44EE-96A2-F99041957656}"/>
              </a:ext>
            </a:extLst>
          </p:cNvPr>
          <p:cNvSpPr txBox="1"/>
          <p:nvPr/>
        </p:nvSpPr>
        <p:spPr>
          <a:xfrm>
            <a:off x="1066288" y="436269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DFC9DA2-FDA2-4B72-AC2B-25E10F4C43CC}"/>
              </a:ext>
            </a:extLst>
          </p:cNvPr>
          <p:cNvSpPr/>
          <p:nvPr/>
        </p:nvSpPr>
        <p:spPr>
          <a:xfrm>
            <a:off x="2738852" y="3655372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4BFF6C5-1BBA-407A-8BB2-0B107796A85C}"/>
              </a:ext>
            </a:extLst>
          </p:cNvPr>
          <p:cNvCxnSpPr>
            <a:cxnSpLocks/>
          </p:cNvCxnSpPr>
          <p:nvPr/>
        </p:nvCxnSpPr>
        <p:spPr>
          <a:xfrm>
            <a:off x="929937" y="3140420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290B5F0-3294-4B1F-A68E-B3007C4834A2}"/>
              </a:ext>
            </a:extLst>
          </p:cNvPr>
          <p:cNvCxnSpPr>
            <a:cxnSpLocks/>
          </p:cNvCxnSpPr>
          <p:nvPr/>
        </p:nvCxnSpPr>
        <p:spPr>
          <a:xfrm>
            <a:off x="2785639" y="3701093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D38F3C1C-03C6-4B66-8B28-0C125BD5D5E2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378633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66E87BF0-7B63-4B7E-8246-A75FAEC3EF4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4015530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AE1DC8FA-95AC-4ED6-8210-363539E19118}"/>
              </a:ext>
            </a:extLst>
          </p:cNvPr>
          <p:cNvSpPr txBox="1"/>
          <p:nvPr/>
        </p:nvSpPr>
        <p:spPr>
          <a:xfrm>
            <a:off x="1045649" y="2877144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32DADF9-F2A8-491D-8080-B9F10133C1AE}"/>
              </a:ext>
            </a:extLst>
          </p:cNvPr>
          <p:cNvSpPr/>
          <p:nvPr/>
        </p:nvSpPr>
        <p:spPr>
          <a:xfrm>
            <a:off x="2738852" y="6173433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3745E8A-D987-4004-A3B6-A51F38D4F2D1}"/>
              </a:ext>
            </a:extLst>
          </p:cNvPr>
          <p:cNvCxnSpPr>
            <a:cxnSpLocks/>
          </p:cNvCxnSpPr>
          <p:nvPr/>
        </p:nvCxnSpPr>
        <p:spPr>
          <a:xfrm>
            <a:off x="929937" y="5658481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F16E971-E94D-4725-8C59-5BF59A6A44CE}"/>
              </a:ext>
            </a:extLst>
          </p:cNvPr>
          <p:cNvCxnSpPr>
            <a:cxnSpLocks/>
          </p:cNvCxnSpPr>
          <p:nvPr/>
        </p:nvCxnSpPr>
        <p:spPr>
          <a:xfrm>
            <a:off x="2785639" y="6219154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84D86BCC-5699-4C42-B612-7FC9880A8397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630439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B4895142-B1AA-4098-B478-8C6CA834949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6533591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83" name="TextBox 82">
            <a:extLst>
              <a:ext uri="{FF2B5EF4-FFF2-40B4-BE49-F238E27FC236}">
                <a16:creationId xmlns:a16="http://schemas.microsoft.com/office/drawing/2014/main" id="{00681ADF-BE15-4DC6-A92E-D74B9950BE94}"/>
              </a:ext>
            </a:extLst>
          </p:cNvPr>
          <p:cNvSpPr txBox="1"/>
          <p:nvPr/>
        </p:nvSpPr>
        <p:spPr>
          <a:xfrm>
            <a:off x="1045649" y="5395205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E0DC14B8-F22E-4479-A71D-6EB72F0E01CC}"/>
              </a:ext>
            </a:extLst>
          </p:cNvPr>
          <p:cNvSpPr/>
          <p:nvPr/>
        </p:nvSpPr>
        <p:spPr>
          <a:xfrm>
            <a:off x="2738852" y="8693716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E9F1738-E86B-4E21-A517-EBB6AC4BC118}"/>
              </a:ext>
            </a:extLst>
          </p:cNvPr>
          <p:cNvCxnSpPr>
            <a:cxnSpLocks/>
          </p:cNvCxnSpPr>
          <p:nvPr/>
        </p:nvCxnSpPr>
        <p:spPr>
          <a:xfrm>
            <a:off x="929937" y="8178764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EBEF91A1-4254-44FF-A9A2-0D0652AF8814}"/>
              </a:ext>
            </a:extLst>
          </p:cNvPr>
          <p:cNvCxnSpPr>
            <a:cxnSpLocks/>
          </p:cNvCxnSpPr>
          <p:nvPr/>
        </p:nvCxnSpPr>
        <p:spPr>
          <a:xfrm>
            <a:off x="2785639" y="8739437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83A9A061-3B7B-4D45-AA33-D4C7C7918373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8824678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A2CDC1B0-14E7-4F89-985E-9A0EB9EAE34B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905387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07" name="TextBox 106">
            <a:extLst>
              <a:ext uri="{FF2B5EF4-FFF2-40B4-BE49-F238E27FC236}">
                <a16:creationId xmlns:a16="http://schemas.microsoft.com/office/drawing/2014/main" id="{112620E2-512D-4D50-9A81-98CAE64362FF}"/>
              </a:ext>
            </a:extLst>
          </p:cNvPr>
          <p:cNvSpPr txBox="1"/>
          <p:nvPr/>
        </p:nvSpPr>
        <p:spPr>
          <a:xfrm>
            <a:off x="1045649" y="7915488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656EFE6-C4FC-4FF2-A827-E083BBCE130D}"/>
              </a:ext>
            </a:extLst>
          </p:cNvPr>
          <p:cNvSpPr txBox="1"/>
          <p:nvPr/>
        </p:nvSpPr>
        <p:spPr>
          <a:xfrm>
            <a:off x="2016865" y="396356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62421A3-F49A-4A33-BAD2-26C0FA0EA927}"/>
              </a:ext>
            </a:extLst>
          </p:cNvPr>
          <p:cNvSpPr txBox="1"/>
          <p:nvPr/>
        </p:nvSpPr>
        <p:spPr>
          <a:xfrm>
            <a:off x="2016865" y="28218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DA392CB-F512-4365-B258-593787BAB292}"/>
              </a:ext>
            </a:extLst>
          </p:cNvPr>
          <p:cNvSpPr txBox="1"/>
          <p:nvPr/>
        </p:nvSpPr>
        <p:spPr>
          <a:xfrm>
            <a:off x="2016865" y="53110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7BB5F46-879C-406E-B912-21A1A85412DC}"/>
              </a:ext>
            </a:extLst>
          </p:cNvPr>
          <p:cNvSpPr txBox="1"/>
          <p:nvPr/>
        </p:nvSpPr>
        <p:spPr>
          <a:xfrm>
            <a:off x="2016865" y="7838210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</p:spTree>
    <p:extLst>
      <p:ext uri="{BB962C8B-B14F-4D97-AF65-F5344CB8AC3E}">
        <p14:creationId xmlns:p14="http://schemas.microsoft.com/office/powerpoint/2010/main" val="240095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43746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5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6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7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8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42" y="435850"/>
            <a:ext cx="2938527" cy="9303302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2656EFE6-C4FC-4FF2-A827-E083BBCE130D}"/>
              </a:ext>
            </a:extLst>
          </p:cNvPr>
          <p:cNvSpPr txBox="1"/>
          <p:nvPr/>
        </p:nvSpPr>
        <p:spPr>
          <a:xfrm>
            <a:off x="2016865" y="396356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62421A3-F49A-4A33-BAD2-26C0FA0EA927}"/>
              </a:ext>
            </a:extLst>
          </p:cNvPr>
          <p:cNvSpPr txBox="1"/>
          <p:nvPr/>
        </p:nvSpPr>
        <p:spPr>
          <a:xfrm>
            <a:off x="2016865" y="28218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DA392CB-F512-4365-B258-593787BAB292}"/>
              </a:ext>
            </a:extLst>
          </p:cNvPr>
          <p:cNvSpPr txBox="1"/>
          <p:nvPr/>
        </p:nvSpPr>
        <p:spPr>
          <a:xfrm>
            <a:off x="2016865" y="5311083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7BB5F46-879C-406E-B912-21A1A85412DC}"/>
              </a:ext>
            </a:extLst>
          </p:cNvPr>
          <p:cNvSpPr txBox="1"/>
          <p:nvPr/>
        </p:nvSpPr>
        <p:spPr>
          <a:xfrm>
            <a:off x="2016865" y="7838210"/>
            <a:ext cx="415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speed of the roller coaster car as it rolls over the second hill if it starts as shown with a velocity of 0 m/s?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690A628-BE62-4F25-98F5-C916E16D30D7}"/>
              </a:ext>
            </a:extLst>
          </p:cNvPr>
          <p:cNvSpPr/>
          <p:nvPr/>
        </p:nvSpPr>
        <p:spPr>
          <a:xfrm>
            <a:off x="2759491" y="1214497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D65AEE5-6B3B-45DB-BE29-E7DE927FA3EC}"/>
              </a:ext>
            </a:extLst>
          </p:cNvPr>
          <p:cNvCxnSpPr>
            <a:cxnSpLocks/>
          </p:cNvCxnSpPr>
          <p:nvPr/>
        </p:nvCxnSpPr>
        <p:spPr>
          <a:xfrm>
            <a:off x="950576" y="699545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2DF7C20-7411-4214-9AC3-DBA6AE31938B}"/>
              </a:ext>
            </a:extLst>
          </p:cNvPr>
          <p:cNvCxnSpPr>
            <a:cxnSpLocks/>
          </p:cNvCxnSpPr>
          <p:nvPr/>
        </p:nvCxnSpPr>
        <p:spPr>
          <a:xfrm>
            <a:off x="2806278" y="1260218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Table 132">
            <a:extLst>
              <a:ext uri="{FF2B5EF4-FFF2-40B4-BE49-F238E27FC236}">
                <a16:creationId xmlns:a16="http://schemas.microsoft.com/office/drawing/2014/main" id="{8034436F-5B85-4896-B6A0-3E8E0309CFDC}"/>
              </a:ext>
            </a:extLst>
          </p:cNvPr>
          <p:cNvGraphicFramePr>
            <a:graphicFrameLocks noGrp="1"/>
          </p:cNvGraphicFramePr>
          <p:nvPr/>
        </p:nvGraphicFramePr>
        <p:xfrm>
          <a:off x="636930" y="1345459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B5E96767-44F3-478B-816C-374E4441F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66637"/>
              </p:ext>
            </p:extLst>
          </p:nvPr>
        </p:nvGraphicFramePr>
        <p:xfrm>
          <a:off x="2480406" y="1574655"/>
          <a:ext cx="652780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2780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35" name="TextBox 134">
            <a:extLst>
              <a:ext uri="{FF2B5EF4-FFF2-40B4-BE49-F238E27FC236}">
                <a16:creationId xmlns:a16="http://schemas.microsoft.com/office/drawing/2014/main" id="{807AA14B-F117-4379-8BAF-9D57481C3E89}"/>
              </a:ext>
            </a:extLst>
          </p:cNvPr>
          <p:cNvSpPr txBox="1"/>
          <p:nvPr/>
        </p:nvSpPr>
        <p:spPr>
          <a:xfrm>
            <a:off x="1066288" y="436269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0F8E99A8-E9C7-4DA2-8C63-7F1FD928E55E}"/>
              </a:ext>
            </a:extLst>
          </p:cNvPr>
          <p:cNvSpPr/>
          <p:nvPr/>
        </p:nvSpPr>
        <p:spPr>
          <a:xfrm>
            <a:off x="2738852" y="3655372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3E607D80-E1D3-4C67-AF9A-C57480CED9C0}"/>
              </a:ext>
            </a:extLst>
          </p:cNvPr>
          <p:cNvCxnSpPr>
            <a:cxnSpLocks/>
          </p:cNvCxnSpPr>
          <p:nvPr/>
        </p:nvCxnSpPr>
        <p:spPr>
          <a:xfrm>
            <a:off x="929937" y="3140420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D290633-6653-472B-A564-9EB1695572C7}"/>
              </a:ext>
            </a:extLst>
          </p:cNvPr>
          <p:cNvCxnSpPr>
            <a:cxnSpLocks/>
          </p:cNvCxnSpPr>
          <p:nvPr/>
        </p:nvCxnSpPr>
        <p:spPr>
          <a:xfrm>
            <a:off x="2785639" y="3701093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7" name="Table 156">
            <a:extLst>
              <a:ext uri="{FF2B5EF4-FFF2-40B4-BE49-F238E27FC236}">
                <a16:creationId xmlns:a16="http://schemas.microsoft.com/office/drawing/2014/main" id="{20C090F4-5C26-42AD-A745-8B5316417A43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378633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58" name="Table 157">
            <a:extLst>
              <a:ext uri="{FF2B5EF4-FFF2-40B4-BE49-F238E27FC236}">
                <a16:creationId xmlns:a16="http://schemas.microsoft.com/office/drawing/2014/main" id="{942AB1B9-A2F2-4FF8-B71D-FD1641629B5C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4015530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59" name="TextBox 158">
            <a:extLst>
              <a:ext uri="{FF2B5EF4-FFF2-40B4-BE49-F238E27FC236}">
                <a16:creationId xmlns:a16="http://schemas.microsoft.com/office/drawing/2014/main" id="{FE7E12CF-9722-4B53-8DB9-5DFF2CFB6C1D}"/>
              </a:ext>
            </a:extLst>
          </p:cNvPr>
          <p:cNvSpPr txBox="1"/>
          <p:nvPr/>
        </p:nvSpPr>
        <p:spPr>
          <a:xfrm>
            <a:off x="1045649" y="2877144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FE415B0E-0DF9-44B7-8579-9F2CDA136590}"/>
              </a:ext>
            </a:extLst>
          </p:cNvPr>
          <p:cNvSpPr/>
          <p:nvPr/>
        </p:nvSpPr>
        <p:spPr>
          <a:xfrm>
            <a:off x="2738852" y="6173433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468150F4-269A-462F-80C9-AC4CB6449408}"/>
              </a:ext>
            </a:extLst>
          </p:cNvPr>
          <p:cNvCxnSpPr>
            <a:cxnSpLocks/>
          </p:cNvCxnSpPr>
          <p:nvPr/>
        </p:nvCxnSpPr>
        <p:spPr>
          <a:xfrm>
            <a:off x="929937" y="5658481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75B6345F-FAFD-41E3-B5B1-413C5E0855C4}"/>
              </a:ext>
            </a:extLst>
          </p:cNvPr>
          <p:cNvCxnSpPr>
            <a:cxnSpLocks/>
          </p:cNvCxnSpPr>
          <p:nvPr/>
        </p:nvCxnSpPr>
        <p:spPr>
          <a:xfrm>
            <a:off x="2785639" y="6219154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1" name="Table 180">
            <a:extLst>
              <a:ext uri="{FF2B5EF4-FFF2-40B4-BE49-F238E27FC236}">
                <a16:creationId xmlns:a16="http://schemas.microsoft.com/office/drawing/2014/main" id="{B08BB0AF-1CBD-4A8A-86B4-1775874B91DB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6304395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182" name="Table 181">
            <a:extLst>
              <a:ext uri="{FF2B5EF4-FFF2-40B4-BE49-F238E27FC236}">
                <a16:creationId xmlns:a16="http://schemas.microsoft.com/office/drawing/2014/main" id="{AD52CD5C-46BF-445E-AEB6-898F4801BD23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6533591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183" name="TextBox 182">
            <a:extLst>
              <a:ext uri="{FF2B5EF4-FFF2-40B4-BE49-F238E27FC236}">
                <a16:creationId xmlns:a16="http://schemas.microsoft.com/office/drawing/2014/main" id="{30193DEF-080D-4532-935E-374ECA11E08F}"/>
              </a:ext>
            </a:extLst>
          </p:cNvPr>
          <p:cNvSpPr txBox="1"/>
          <p:nvPr/>
        </p:nvSpPr>
        <p:spPr>
          <a:xfrm>
            <a:off x="1045649" y="5395205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5D44201B-4F1E-4894-B9E9-BF65BC96E81C}"/>
              </a:ext>
            </a:extLst>
          </p:cNvPr>
          <p:cNvSpPr/>
          <p:nvPr/>
        </p:nvSpPr>
        <p:spPr>
          <a:xfrm>
            <a:off x="2738852" y="8693716"/>
            <a:ext cx="91440" cy="91440"/>
          </a:xfrm>
          <a:prstGeom prst="ellipse">
            <a:avLst/>
          </a:prstGeom>
          <a:solidFill>
            <a:srgbClr val="34373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A04B7D65-57EB-496A-9F3B-E53728D607DE}"/>
              </a:ext>
            </a:extLst>
          </p:cNvPr>
          <p:cNvCxnSpPr>
            <a:cxnSpLocks/>
          </p:cNvCxnSpPr>
          <p:nvPr/>
        </p:nvCxnSpPr>
        <p:spPr>
          <a:xfrm>
            <a:off x="929937" y="8178764"/>
            <a:ext cx="0" cy="15603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CFDE9A52-9D77-4BEB-B0E8-62B3AD813A1D}"/>
              </a:ext>
            </a:extLst>
          </p:cNvPr>
          <p:cNvCxnSpPr>
            <a:cxnSpLocks/>
          </p:cNvCxnSpPr>
          <p:nvPr/>
        </p:nvCxnSpPr>
        <p:spPr>
          <a:xfrm>
            <a:off x="2785639" y="8739437"/>
            <a:ext cx="0" cy="99971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" name="Table 204">
            <a:extLst>
              <a:ext uri="{FF2B5EF4-FFF2-40B4-BE49-F238E27FC236}">
                <a16:creationId xmlns:a16="http://schemas.microsoft.com/office/drawing/2014/main" id="{693F4F60-1D71-48F1-ADA0-2C02C6C0E4DC}"/>
              </a:ext>
            </a:extLst>
          </p:cNvPr>
          <p:cNvGraphicFramePr>
            <a:graphicFrameLocks noGrp="1"/>
          </p:cNvGraphicFramePr>
          <p:nvPr/>
        </p:nvGraphicFramePr>
        <p:xfrm>
          <a:off x="616291" y="8824678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graphicFrame>
        <p:nvGraphicFramePr>
          <p:cNvPr id="206" name="Table 205">
            <a:extLst>
              <a:ext uri="{FF2B5EF4-FFF2-40B4-BE49-F238E27FC236}">
                <a16:creationId xmlns:a16="http://schemas.microsoft.com/office/drawing/2014/main" id="{77D0EF10-BE56-4D1D-B153-890A4EAEB1EA}"/>
              </a:ext>
            </a:extLst>
          </p:cNvPr>
          <p:cNvGraphicFramePr>
            <a:graphicFrameLocks noGrp="1"/>
          </p:cNvGraphicFramePr>
          <p:nvPr/>
        </p:nvGraphicFramePr>
        <p:xfrm>
          <a:off x="2459767" y="9053874"/>
          <a:ext cx="627291" cy="370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7291">
                  <a:extLst>
                    <a:ext uri="{9D8B030D-6E8A-4147-A177-3AD203B41FA5}">
                      <a16:colId xmlns:a16="http://schemas.microsoft.com/office/drawing/2014/main" val="2599452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 m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09248"/>
                  </a:ext>
                </a:extLst>
              </a:tr>
            </a:tbl>
          </a:graphicData>
        </a:graphic>
      </p:graphicFrame>
      <p:sp>
        <p:nvSpPr>
          <p:cNvPr id="207" name="TextBox 206">
            <a:extLst>
              <a:ext uri="{FF2B5EF4-FFF2-40B4-BE49-F238E27FC236}">
                <a16:creationId xmlns:a16="http://schemas.microsoft.com/office/drawing/2014/main" id="{FF893D8F-8A51-4F6F-A7EA-ACA4F8F9F0ED}"/>
              </a:ext>
            </a:extLst>
          </p:cNvPr>
          <p:cNvSpPr txBox="1"/>
          <p:nvPr/>
        </p:nvSpPr>
        <p:spPr>
          <a:xfrm>
            <a:off x="1045649" y="7915488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300 kg</a:t>
            </a:r>
          </a:p>
        </p:txBody>
      </p:sp>
    </p:spTree>
    <p:extLst>
      <p:ext uri="{BB962C8B-B14F-4D97-AF65-F5344CB8AC3E}">
        <p14:creationId xmlns:p14="http://schemas.microsoft.com/office/powerpoint/2010/main" val="89767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72427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1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2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3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4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103" name="Right Triangle 102">
            <a:extLst>
              <a:ext uri="{FF2B5EF4-FFF2-40B4-BE49-F238E27FC236}">
                <a16:creationId xmlns:a16="http://schemas.microsoft.com/office/drawing/2014/main" id="{30EC7C62-9A1E-4669-A622-9CFD4243423D}"/>
              </a:ext>
            </a:extLst>
          </p:cNvPr>
          <p:cNvSpPr/>
          <p:nvPr/>
        </p:nvSpPr>
        <p:spPr>
          <a:xfrm>
            <a:off x="322352" y="580485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709CC7E-2FE6-4CAB-B06C-38E68F4A220A}"/>
              </a:ext>
            </a:extLst>
          </p:cNvPr>
          <p:cNvSpPr/>
          <p:nvPr/>
        </p:nvSpPr>
        <p:spPr>
          <a:xfrm>
            <a:off x="1773957" y="604102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C25190D-5C75-417F-A538-E4509A2E4DC2}"/>
              </a:ext>
            </a:extLst>
          </p:cNvPr>
          <p:cNvSpPr/>
          <p:nvPr/>
        </p:nvSpPr>
        <p:spPr>
          <a:xfrm>
            <a:off x="4518142" y="14091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13B799B-9D99-4271-B040-6CFAE831FCB0}"/>
              </a:ext>
            </a:extLst>
          </p:cNvPr>
          <p:cNvSpPr txBox="1"/>
          <p:nvPr/>
        </p:nvSpPr>
        <p:spPr>
          <a:xfrm>
            <a:off x="2245491" y="463281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 J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DA192B-F38D-418F-970A-3C3ECC4E6097}"/>
              </a:ext>
            </a:extLst>
          </p:cNvPr>
          <p:cNvSpPr txBox="1"/>
          <p:nvPr/>
        </p:nvSpPr>
        <p:spPr>
          <a:xfrm>
            <a:off x="4956292" y="130506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08" name="Right Triangle 207">
            <a:extLst>
              <a:ext uri="{FF2B5EF4-FFF2-40B4-BE49-F238E27FC236}">
                <a16:creationId xmlns:a16="http://schemas.microsoft.com/office/drawing/2014/main" id="{CD77E3F4-B2B6-4390-A9A7-B3464C7504E2}"/>
              </a:ext>
            </a:extLst>
          </p:cNvPr>
          <p:cNvSpPr/>
          <p:nvPr/>
        </p:nvSpPr>
        <p:spPr>
          <a:xfrm>
            <a:off x="322352" y="2962419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D62386BE-2960-42FB-8669-1C9D5C529010}"/>
              </a:ext>
            </a:extLst>
          </p:cNvPr>
          <p:cNvSpPr/>
          <p:nvPr/>
        </p:nvSpPr>
        <p:spPr>
          <a:xfrm>
            <a:off x="1773957" y="2986036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5F32A332-562E-4915-B834-385B0677A8D7}"/>
              </a:ext>
            </a:extLst>
          </p:cNvPr>
          <p:cNvSpPr/>
          <p:nvPr/>
        </p:nvSpPr>
        <p:spPr>
          <a:xfrm>
            <a:off x="3864142" y="3601569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BC5088D-237C-458D-A065-C30D00DD5413}"/>
              </a:ext>
            </a:extLst>
          </p:cNvPr>
          <p:cNvSpPr txBox="1"/>
          <p:nvPr/>
        </p:nvSpPr>
        <p:spPr>
          <a:xfrm>
            <a:off x="2245491" y="2845215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2 J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EDF44EC-61A3-4D65-A958-C66968D24A21}"/>
              </a:ext>
            </a:extLst>
          </p:cNvPr>
          <p:cNvSpPr txBox="1"/>
          <p:nvPr/>
        </p:nvSpPr>
        <p:spPr>
          <a:xfrm>
            <a:off x="4302292" y="3497478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13" name="Right Triangle 212">
            <a:extLst>
              <a:ext uri="{FF2B5EF4-FFF2-40B4-BE49-F238E27FC236}">
                <a16:creationId xmlns:a16="http://schemas.microsoft.com/office/drawing/2014/main" id="{58F0A786-B1C7-4E81-9792-FE0AF4EE604B}"/>
              </a:ext>
            </a:extLst>
          </p:cNvPr>
          <p:cNvSpPr/>
          <p:nvPr/>
        </p:nvSpPr>
        <p:spPr>
          <a:xfrm>
            <a:off x="346834" y="5540103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4A26C86-8689-4D42-ACC2-F4CECD498508}"/>
              </a:ext>
            </a:extLst>
          </p:cNvPr>
          <p:cNvSpPr/>
          <p:nvPr/>
        </p:nvSpPr>
        <p:spPr>
          <a:xfrm>
            <a:off x="1798439" y="556372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A12F6C30-71C2-4AE8-B6E2-689FAC7CB55F}"/>
              </a:ext>
            </a:extLst>
          </p:cNvPr>
          <p:cNvSpPr/>
          <p:nvPr/>
        </p:nvSpPr>
        <p:spPr>
          <a:xfrm>
            <a:off x="3396541" y="60337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5F8FBF7-0D93-4217-AA7B-F1D7802AAEDE}"/>
              </a:ext>
            </a:extLst>
          </p:cNvPr>
          <p:cNvSpPr txBox="1"/>
          <p:nvPr/>
        </p:nvSpPr>
        <p:spPr>
          <a:xfrm>
            <a:off x="2269973" y="542289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3 J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708E461-A1C8-4F7D-BB8B-4D257F7AEFB4}"/>
              </a:ext>
            </a:extLst>
          </p:cNvPr>
          <p:cNvSpPr txBox="1"/>
          <p:nvPr/>
        </p:nvSpPr>
        <p:spPr>
          <a:xfrm>
            <a:off x="3834691" y="592966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5 J</a:t>
            </a:r>
          </a:p>
        </p:txBody>
      </p:sp>
      <p:sp>
        <p:nvSpPr>
          <p:cNvPr id="218" name="Right Triangle 217">
            <a:extLst>
              <a:ext uri="{FF2B5EF4-FFF2-40B4-BE49-F238E27FC236}">
                <a16:creationId xmlns:a16="http://schemas.microsoft.com/office/drawing/2014/main" id="{B4E916ED-BDAF-424F-8EAB-4AD1BBF8A172}"/>
              </a:ext>
            </a:extLst>
          </p:cNvPr>
          <p:cNvSpPr/>
          <p:nvPr/>
        </p:nvSpPr>
        <p:spPr>
          <a:xfrm>
            <a:off x="346834" y="8026128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8FF9E21-23C1-417F-AD2B-2AA942EE23A5}"/>
              </a:ext>
            </a:extLst>
          </p:cNvPr>
          <p:cNvSpPr/>
          <p:nvPr/>
        </p:nvSpPr>
        <p:spPr>
          <a:xfrm>
            <a:off x="1798439" y="804974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C1D9411D-2FC9-4735-965F-2968288C6DD7}"/>
              </a:ext>
            </a:extLst>
          </p:cNvPr>
          <p:cNvSpPr/>
          <p:nvPr/>
        </p:nvSpPr>
        <p:spPr>
          <a:xfrm>
            <a:off x="4513592" y="885480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0281B1F-09A6-4717-BEF9-38441B59CE79}"/>
              </a:ext>
            </a:extLst>
          </p:cNvPr>
          <p:cNvSpPr txBox="1"/>
          <p:nvPr/>
        </p:nvSpPr>
        <p:spPr>
          <a:xfrm>
            <a:off x="2269973" y="790892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4 J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0A36660-15AA-4BBA-A95C-4DC886CBB498}"/>
              </a:ext>
            </a:extLst>
          </p:cNvPr>
          <p:cNvSpPr txBox="1"/>
          <p:nvPr/>
        </p:nvSpPr>
        <p:spPr>
          <a:xfrm>
            <a:off x="4951742" y="8750712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10 J</a:t>
            </a:r>
          </a:p>
        </p:txBody>
      </p:sp>
    </p:spTree>
    <p:extLst>
      <p:ext uri="{BB962C8B-B14F-4D97-AF65-F5344CB8AC3E}">
        <p14:creationId xmlns:p14="http://schemas.microsoft.com/office/powerpoint/2010/main" val="10589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20352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5080729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16724175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5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6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21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7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Group 8</a:t>
                      </a:r>
                    </a:p>
                  </a:txBody>
                  <a:tcPr vert="vert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103" name="Right Triangle 102">
            <a:extLst>
              <a:ext uri="{FF2B5EF4-FFF2-40B4-BE49-F238E27FC236}">
                <a16:creationId xmlns:a16="http://schemas.microsoft.com/office/drawing/2014/main" id="{30EC7C62-9A1E-4669-A622-9CFD4243423D}"/>
              </a:ext>
            </a:extLst>
          </p:cNvPr>
          <p:cNvSpPr/>
          <p:nvPr/>
        </p:nvSpPr>
        <p:spPr>
          <a:xfrm>
            <a:off x="322352" y="580485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709CC7E-2FE6-4CAB-B06C-38E68F4A220A}"/>
              </a:ext>
            </a:extLst>
          </p:cNvPr>
          <p:cNvSpPr/>
          <p:nvPr/>
        </p:nvSpPr>
        <p:spPr>
          <a:xfrm>
            <a:off x="1773957" y="604102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C25190D-5C75-417F-A538-E4509A2E4DC2}"/>
              </a:ext>
            </a:extLst>
          </p:cNvPr>
          <p:cNvSpPr/>
          <p:nvPr/>
        </p:nvSpPr>
        <p:spPr>
          <a:xfrm>
            <a:off x="4771331" y="148502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13B799B-9D99-4271-B040-6CFAE831FCB0}"/>
              </a:ext>
            </a:extLst>
          </p:cNvPr>
          <p:cNvSpPr txBox="1"/>
          <p:nvPr/>
        </p:nvSpPr>
        <p:spPr>
          <a:xfrm>
            <a:off x="2245491" y="463281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5 J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6DA192B-F38D-418F-970A-3C3ECC4E6097}"/>
              </a:ext>
            </a:extLst>
          </p:cNvPr>
          <p:cNvSpPr txBox="1"/>
          <p:nvPr/>
        </p:nvSpPr>
        <p:spPr>
          <a:xfrm>
            <a:off x="5209481" y="1380932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12 J</a:t>
            </a:r>
          </a:p>
        </p:txBody>
      </p:sp>
      <p:sp>
        <p:nvSpPr>
          <p:cNvPr id="208" name="Right Triangle 207">
            <a:extLst>
              <a:ext uri="{FF2B5EF4-FFF2-40B4-BE49-F238E27FC236}">
                <a16:creationId xmlns:a16="http://schemas.microsoft.com/office/drawing/2014/main" id="{CD77E3F4-B2B6-4390-A9A7-B3464C7504E2}"/>
              </a:ext>
            </a:extLst>
          </p:cNvPr>
          <p:cNvSpPr/>
          <p:nvPr/>
        </p:nvSpPr>
        <p:spPr>
          <a:xfrm>
            <a:off x="322352" y="2962419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D62386BE-2960-42FB-8669-1C9D5C529010}"/>
              </a:ext>
            </a:extLst>
          </p:cNvPr>
          <p:cNvSpPr/>
          <p:nvPr/>
        </p:nvSpPr>
        <p:spPr>
          <a:xfrm>
            <a:off x="1773957" y="2986036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5F32A332-562E-4915-B834-385B0677A8D7}"/>
              </a:ext>
            </a:extLst>
          </p:cNvPr>
          <p:cNvSpPr/>
          <p:nvPr/>
        </p:nvSpPr>
        <p:spPr>
          <a:xfrm>
            <a:off x="3295265" y="3442963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BC5088D-237C-458D-A065-C30D00DD5413}"/>
              </a:ext>
            </a:extLst>
          </p:cNvPr>
          <p:cNvSpPr txBox="1"/>
          <p:nvPr/>
        </p:nvSpPr>
        <p:spPr>
          <a:xfrm>
            <a:off x="2245491" y="2845215"/>
            <a:ext cx="110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6 J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8EDF44EC-61A3-4D65-A958-C66968D24A21}"/>
              </a:ext>
            </a:extLst>
          </p:cNvPr>
          <p:cNvSpPr txBox="1"/>
          <p:nvPr/>
        </p:nvSpPr>
        <p:spPr>
          <a:xfrm>
            <a:off x="3733415" y="3338872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8 J</a:t>
            </a:r>
          </a:p>
        </p:txBody>
      </p:sp>
      <p:sp>
        <p:nvSpPr>
          <p:cNvPr id="213" name="Right Triangle 212">
            <a:extLst>
              <a:ext uri="{FF2B5EF4-FFF2-40B4-BE49-F238E27FC236}">
                <a16:creationId xmlns:a16="http://schemas.microsoft.com/office/drawing/2014/main" id="{58F0A786-B1C7-4E81-9792-FE0AF4EE604B}"/>
              </a:ext>
            </a:extLst>
          </p:cNvPr>
          <p:cNvSpPr/>
          <p:nvPr/>
        </p:nvSpPr>
        <p:spPr>
          <a:xfrm>
            <a:off x="346834" y="5540103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4A26C86-8689-4D42-ACC2-F4CECD498508}"/>
              </a:ext>
            </a:extLst>
          </p:cNvPr>
          <p:cNvSpPr/>
          <p:nvPr/>
        </p:nvSpPr>
        <p:spPr>
          <a:xfrm>
            <a:off x="1798439" y="556372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A12F6C30-71C2-4AE8-B6E2-689FAC7CB55F}"/>
              </a:ext>
            </a:extLst>
          </p:cNvPr>
          <p:cNvSpPr/>
          <p:nvPr/>
        </p:nvSpPr>
        <p:spPr>
          <a:xfrm>
            <a:off x="3396541" y="6033760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5F8FBF7-0D93-4217-AA7B-F1D7802AAEDE}"/>
              </a:ext>
            </a:extLst>
          </p:cNvPr>
          <p:cNvSpPr txBox="1"/>
          <p:nvPr/>
        </p:nvSpPr>
        <p:spPr>
          <a:xfrm>
            <a:off x="2269973" y="5422899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7 J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F708E461-A1C8-4F7D-BB8B-4D257F7AEFB4}"/>
              </a:ext>
            </a:extLst>
          </p:cNvPr>
          <p:cNvSpPr txBox="1"/>
          <p:nvPr/>
        </p:nvSpPr>
        <p:spPr>
          <a:xfrm>
            <a:off x="3834691" y="5929669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10 J</a:t>
            </a:r>
          </a:p>
        </p:txBody>
      </p:sp>
      <p:sp>
        <p:nvSpPr>
          <p:cNvPr id="218" name="Right Triangle 217">
            <a:extLst>
              <a:ext uri="{FF2B5EF4-FFF2-40B4-BE49-F238E27FC236}">
                <a16:creationId xmlns:a16="http://schemas.microsoft.com/office/drawing/2014/main" id="{B4E916ED-BDAF-424F-8EAB-4AD1BBF8A172}"/>
              </a:ext>
            </a:extLst>
          </p:cNvPr>
          <p:cNvSpPr/>
          <p:nvPr/>
        </p:nvSpPr>
        <p:spPr>
          <a:xfrm>
            <a:off x="346834" y="8026128"/>
            <a:ext cx="5685057" cy="16573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8FF9E21-23C1-417F-AD2B-2AA942EE23A5}"/>
              </a:ext>
            </a:extLst>
          </p:cNvPr>
          <p:cNvSpPr/>
          <p:nvPr/>
        </p:nvSpPr>
        <p:spPr>
          <a:xfrm>
            <a:off x="1798439" y="804974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C1D9411D-2FC9-4735-965F-2968288C6DD7}"/>
              </a:ext>
            </a:extLst>
          </p:cNvPr>
          <p:cNvSpPr/>
          <p:nvPr/>
        </p:nvSpPr>
        <p:spPr>
          <a:xfrm>
            <a:off x="3295265" y="8487895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0281B1F-09A6-4717-BEF9-38441B59CE79}"/>
              </a:ext>
            </a:extLst>
          </p:cNvPr>
          <p:cNvSpPr txBox="1"/>
          <p:nvPr/>
        </p:nvSpPr>
        <p:spPr>
          <a:xfrm>
            <a:off x="2269973" y="790892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8 J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0A36660-15AA-4BBA-A95C-4DC886CBB498}"/>
              </a:ext>
            </a:extLst>
          </p:cNvPr>
          <p:cNvSpPr txBox="1"/>
          <p:nvPr/>
        </p:nvSpPr>
        <p:spPr>
          <a:xfrm>
            <a:off x="3733415" y="8383804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?</a:t>
            </a:r>
          </a:p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 9 J</a:t>
            </a:r>
          </a:p>
        </p:txBody>
      </p:sp>
    </p:spTree>
    <p:extLst>
      <p:ext uri="{BB962C8B-B14F-4D97-AF65-F5344CB8AC3E}">
        <p14:creationId xmlns:p14="http://schemas.microsoft.com/office/powerpoint/2010/main" val="71187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4530</TotalTime>
  <Words>424</Words>
  <Application>Microsoft Office PowerPoint</Application>
  <PresentationFormat>Custom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Clue 5</dc:title>
  <dc:creator>Joe Cossette</dc:creator>
  <cp:lastModifiedBy>Cossette, Joseph</cp:lastModifiedBy>
  <cp:revision>107</cp:revision>
  <cp:lastPrinted>2018-04-09T15:26:40Z</cp:lastPrinted>
  <dcterms:created xsi:type="dcterms:W3CDTF">2017-09-02T22:35:45Z</dcterms:created>
  <dcterms:modified xsi:type="dcterms:W3CDTF">2019-04-08T15:37:42Z</dcterms:modified>
</cp:coreProperties>
</file>