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E20DC-71B4-4146-BBB8-72F0E82C1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535B8-D553-423C-B00E-E7CC991D8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8AB01-1C47-47FE-BF97-2C6D32B2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D10FD-CF51-4FD7-810E-846DF511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699A0-7A22-45C8-A4BA-B4EA0E46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FDE5-6427-4D43-8291-FFFE9469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DDB0D-5947-460B-914C-EED549307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DCD03-2A6E-436F-ACAB-387AD553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D8EE8-A1C4-4BB8-A24D-9FBC25DF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F4CA-BA3B-41C7-B173-CD643DF1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D5239-83B6-4955-9684-ABE0F44E7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78C86-B393-42F2-8BC2-E78AC11C2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4A96-902E-4D62-B980-2418A29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F04D-6847-4438-98E4-8C4DE7ED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9EF06-284F-4A3D-BC41-EDC73D35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BF6F-BD29-49E4-B643-F4CD3C70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AA571-7413-4115-A5A4-CF7879CF4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B7F59-5E08-43D6-9775-99B13605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6147-0DDB-42E4-8A1C-AAA46A22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8ACF-384E-4200-A261-8FB1A75A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8BD0-FEC4-44F1-9CB7-1454820E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FCAF6-7C9D-41ED-AC38-31C0A8C25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4C9CA-EC99-4463-B336-0954FCD8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61106-D0F1-4532-A487-575F166D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059B-A76C-40DC-BAC0-E5032501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B8A0-0755-407C-A4CF-399EEE85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F396-4FCA-4406-974A-3E71BC40A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AF50B-5305-4806-803B-CA24101AA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1C5AD-401D-43D4-8AA3-CD6BAE44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C701-B662-4457-A96D-C23E0134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3E39C-E1C3-4734-9ADD-BE510F73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239D-FCED-438F-9A97-54C1EDF7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152F9-6667-45A6-84BE-18D63D6BB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7ED9A-2E0E-456A-BC7F-5AE55C00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B9AAB-97DC-44E3-BEAF-75E21F9F3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B3549-6013-4047-A118-4ED5978C4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28EFA-228A-4C72-88AF-09F49D8D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61976-2C3F-443B-8695-193B5FA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5D8B3-B4A1-45BD-AD52-3A0E1719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B7F6-7FF4-4E33-8066-55AF15F8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24A8E-D434-4A89-A28A-34053F47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95872-1212-45E7-8952-72BF8089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4FB7D-50FF-40D1-A630-F0A01095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1960F-BEB6-415B-A6E1-01CA947E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498DF-3D97-40DB-B6B8-3D7A941D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20E65-1F6A-46DE-8496-06C5AC35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4E7A-2445-4BA9-A1B2-56021FBB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635E-89AD-4E9B-9F0C-0374AF626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23A51-7048-4370-AE79-3415E401A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9BF44-C146-4963-B29D-644E21E9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E364-71DA-4073-AB1C-76BA3060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88DF1-3610-4592-8F42-5847A1AF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AD20-66A2-44B1-B45C-4C2BBA5A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096F2-A681-42AF-9D52-CF444AB01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C952D-5756-442F-BA99-9EC0AB754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702B0-DA05-4FC0-98B5-4D9D757B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21293-24A0-447D-ABC1-45968DB8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C9978-2937-4CA8-A7ED-D0C4B73B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9DC21-1830-42DB-8F28-130FC1908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7EC7E-6CB8-4D6B-A349-B5CD50248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85741-F9CB-4A2C-82C8-1110C0C79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0D4BB-A9EA-4093-B411-BEC38AFB2BE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D1892-8FD9-41D3-9D57-D94D30188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FC138-7378-4272-8406-67AD6B512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03AF-4E80-4D19-B212-EB05C5A77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7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52531C15-DDBE-4652-B70D-E59D98C62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772219"/>
              </p:ext>
            </p:extLst>
          </p:nvPr>
        </p:nvGraphicFramePr>
        <p:xfrm>
          <a:off x="350429" y="0"/>
          <a:ext cx="1240155" cy="5886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155">
                  <a:extLst>
                    <a:ext uri="{9D8B030D-6E8A-4147-A177-3AD203B41FA5}">
                      <a16:colId xmlns:a16="http://schemas.microsoft.com/office/drawing/2014/main" val="194663653"/>
                    </a:ext>
                  </a:extLst>
                </a:gridCol>
              </a:tblGrid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100,000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740853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409668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4922724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87327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8694999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9771379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0.1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553039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0.01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7505701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0.001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3788807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0.0001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3842757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Montserrat" panose="00000500000000000000" pitchFamily="50" charset="0"/>
                        </a:rPr>
                        <a:t>0.00001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338577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4B2BBC-57DC-426A-866F-B00D518B2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43649"/>
              </p:ext>
            </p:extLst>
          </p:nvPr>
        </p:nvGraphicFramePr>
        <p:xfrm>
          <a:off x="1590585" y="267565"/>
          <a:ext cx="208280" cy="535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94663653"/>
                    </a:ext>
                  </a:extLst>
                </a:gridCol>
              </a:tblGrid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409668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4922724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87327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8694999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9771379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5530390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7505701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3788807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3842757"/>
                  </a:ext>
                </a:extLst>
              </a:tr>
              <a:tr h="53513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338577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BBB6278-C298-4A30-8E36-BBC4F8811720}"/>
              </a:ext>
            </a:extLst>
          </p:cNvPr>
          <p:cNvSpPr txBox="1"/>
          <p:nvPr/>
        </p:nvSpPr>
        <p:spPr>
          <a:xfrm rot="16200000">
            <a:off x="-1046267" y="2743169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Montserrat" panose="00000500000000000000" pitchFamily="50" charset="0"/>
              </a:rPr>
              <a:t>Luminosity (# of Suns)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25FA13-D893-4114-9105-470F6B5B29FC}"/>
              </a:ext>
            </a:extLst>
          </p:cNvPr>
          <p:cNvSpPr txBox="1"/>
          <p:nvPr/>
        </p:nvSpPr>
        <p:spPr>
          <a:xfrm>
            <a:off x="2006392" y="6067799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40,000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83D3D2-A90F-408D-970B-31A88D90BBF3}"/>
              </a:ext>
            </a:extLst>
          </p:cNvPr>
          <p:cNvSpPr txBox="1"/>
          <p:nvPr/>
        </p:nvSpPr>
        <p:spPr>
          <a:xfrm>
            <a:off x="3564859" y="606779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15,000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F6390A-4121-4BC0-9E5E-19425CF05462}"/>
              </a:ext>
            </a:extLst>
          </p:cNvPr>
          <p:cNvSpPr txBox="1"/>
          <p:nvPr/>
        </p:nvSpPr>
        <p:spPr>
          <a:xfrm>
            <a:off x="5033558" y="606779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10,000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B5688-2559-4D4C-BF71-FA62B68B0931}"/>
              </a:ext>
            </a:extLst>
          </p:cNvPr>
          <p:cNvSpPr txBox="1"/>
          <p:nvPr/>
        </p:nvSpPr>
        <p:spPr>
          <a:xfrm>
            <a:off x="6523097" y="606779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6,000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4683E4-0834-456F-833E-6C9A66B9DFC8}"/>
              </a:ext>
            </a:extLst>
          </p:cNvPr>
          <p:cNvSpPr txBox="1"/>
          <p:nvPr/>
        </p:nvSpPr>
        <p:spPr>
          <a:xfrm>
            <a:off x="7918058" y="606779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5,000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FA3D00-9B8B-4CD9-B84D-8EF870737E6D}"/>
              </a:ext>
            </a:extLst>
          </p:cNvPr>
          <p:cNvSpPr txBox="1"/>
          <p:nvPr/>
        </p:nvSpPr>
        <p:spPr>
          <a:xfrm>
            <a:off x="9303401" y="606779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4,500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3E7EEF-5393-45C5-BE49-DDA7AA574443}"/>
              </a:ext>
            </a:extLst>
          </p:cNvPr>
          <p:cNvSpPr txBox="1"/>
          <p:nvPr/>
        </p:nvSpPr>
        <p:spPr>
          <a:xfrm>
            <a:off x="10688742" y="6067799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ontserrat" panose="00000500000000000000" pitchFamily="50" charset="0"/>
              </a:rPr>
              <a:t>3,000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141993-8A4B-4BAA-9EEF-0196991738F9}"/>
              </a:ext>
            </a:extLst>
          </p:cNvPr>
          <p:cNvSpPr txBox="1"/>
          <p:nvPr/>
        </p:nvSpPr>
        <p:spPr>
          <a:xfrm>
            <a:off x="5441682" y="6410265"/>
            <a:ext cx="2387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Montserrat" panose="00000500000000000000" pitchFamily="50" charset="0"/>
              </a:rPr>
              <a:t>Temperature (K)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E1D5D4-3494-480E-83AE-42521CB44F9B}"/>
              </a:ext>
            </a:extLst>
          </p:cNvPr>
          <p:cNvCxnSpPr>
            <a:cxnSpLocks/>
          </p:cNvCxnSpPr>
          <p:nvPr/>
        </p:nvCxnSpPr>
        <p:spPr>
          <a:xfrm>
            <a:off x="1791573" y="152400"/>
            <a:ext cx="0" cy="5895975"/>
          </a:xfrm>
          <a:prstGeom prst="line">
            <a:avLst/>
          </a:prstGeom>
          <a:ln w="7620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429008-4436-4684-A4E2-1D6E729196D7}"/>
              </a:ext>
            </a:extLst>
          </p:cNvPr>
          <p:cNvCxnSpPr>
            <a:cxnSpLocks/>
          </p:cNvCxnSpPr>
          <p:nvPr/>
        </p:nvCxnSpPr>
        <p:spPr>
          <a:xfrm flipH="1">
            <a:off x="1798865" y="6067799"/>
            <a:ext cx="9827078" cy="0"/>
          </a:xfrm>
          <a:prstGeom prst="line">
            <a:avLst/>
          </a:prstGeom>
          <a:ln w="7620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25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Cossette, Joseph</cp:lastModifiedBy>
  <cp:revision>9</cp:revision>
  <dcterms:created xsi:type="dcterms:W3CDTF">2021-05-18T02:03:07Z</dcterms:created>
  <dcterms:modified xsi:type="dcterms:W3CDTF">2022-05-24T20:48:21Z</dcterms:modified>
</cp:coreProperties>
</file>