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1" r:id="rId3"/>
    <p:sldId id="279" r:id="rId4"/>
  </p:sldIdLst>
  <p:sldSz cx="10058400" cy="77724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3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720"/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E3C4-0100-4221-9877-D5A49B5C503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2E16-60F9-44E7-984F-C60F6CDEF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3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E3C4-0100-4221-9877-D5A49B5C503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2E16-60F9-44E7-984F-C60F6CDEF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50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38124" y="469584"/>
            <a:ext cx="1789033" cy="746474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024" y="469584"/>
            <a:ext cx="5241369" cy="74647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E3C4-0100-4221-9877-D5A49B5C503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2E16-60F9-44E7-984F-C60F6CDEF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48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E3C4-0100-4221-9877-D5A49B5C503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2E16-60F9-44E7-984F-C60F6CDEF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05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6" y="1937704"/>
            <a:ext cx="8675370" cy="3233102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6" y="5201392"/>
            <a:ext cx="8675370" cy="1700212"/>
          </a:xfrm>
        </p:spPr>
        <p:txBody>
          <a:bodyPr/>
          <a:lstStyle>
            <a:lvl1pPr marL="0" indent="0">
              <a:buNone/>
              <a:defRPr sz="2720">
                <a:solidFill>
                  <a:schemeClr val="tx1">
                    <a:tint val="75000"/>
                  </a:schemeClr>
                </a:solidFill>
              </a:defRPr>
            </a:lvl1pPr>
            <a:lvl2pPr marL="518145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E3C4-0100-4221-9877-D5A49B5C503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2E16-60F9-44E7-984F-C60F6CDEF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96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024" y="2344315"/>
            <a:ext cx="3515201" cy="55900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1955" y="2344315"/>
            <a:ext cx="3515201" cy="55900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E3C4-0100-4221-9877-D5A49B5C503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2E16-60F9-44E7-984F-C60F6CDEF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18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09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5" y="1905318"/>
            <a:ext cx="4276130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5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E3C4-0100-4221-9877-D5A49B5C503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2E16-60F9-44E7-984F-C60F6CDEF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279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E3C4-0100-4221-9877-D5A49B5C503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2E16-60F9-44E7-984F-C60F6CDEF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89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E3C4-0100-4221-9877-D5A49B5C503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2E16-60F9-44E7-984F-C60F6CDEF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708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2"/>
            <a:ext cx="5092065" cy="5523442"/>
          </a:xfrm>
        </p:spPr>
        <p:txBody>
          <a:bodyPr/>
          <a:lstStyle>
            <a:lvl1pPr>
              <a:defRPr sz="3627"/>
            </a:lvl1pPr>
            <a:lvl2pPr>
              <a:defRPr sz="3173"/>
            </a:lvl2pPr>
            <a:lvl3pPr>
              <a:defRPr sz="2720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E3C4-0100-4221-9877-D5A49B5C503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2E16-60F9-44E7-984F-C60F6CDEF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2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76130" y="1119082"/>
            <a:ext cx="5092065" cy="5523442"/>
          </a:xfrm>
        </p:spPr>
        <p:txBody>
          <a:bodyPr/>
          <a:lstStyle>
            <a:lvl1pPr marL="0" indent="0">
              <a:buNone/>
              <a:defRPr sz="3627"/>
            </a:lvl1pPr>
            <a:lvl2pPr marL="518145" indent="0">
              <a:buNone/>
              <a:defRPr sz="3173"/>
            </a:lvl2pPr>
            <a:lvl3pPr marL="1036290" indent="0">
              <a:buNone/>
              <a:defRPr sz="2720"/>
            </a:lvl3pPr>
            <a:lvl4pPr marL="1554434" indent="0">
              <a:buNone/>
              <a:defRPr sz="2267"/>
            </a:lvl4pPr>
            <a:lvl5pPr marL="2072579" indent="0">
              <a:buNone/>
              <a:defRPr sz="2267"/>
            </a:lvl5pPr>
            <a:lvl6pPr marL="2590724" indent="0">
              <a:buNone/>
              <a:defRPr sz="2267"/>
            </a:lvl6pPr>
            <a:lvl7pPr marL="3108869" indent="0">
              <a:buNone/>
              <a:defRPr sz="2267"/>
            </a:lvl7pPr>
            <a:lvl8pPr marL="3627013" indent="0">
              <a:buNone/>
              <a:defRPr sz="2267"/>
            </a:lvl8pPr>
            <a:lvl9pPr marL="4145158" indent="0">
              <a:buNone/>
              <a:defRPr sz="22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E3C4-0100-4221-9877-D5A49B5C503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2E16-60F9-44E7-984F-C60F6CDEF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756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FE3C4-0100-4221-9877-D5A49B5C503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D2E16-60F9-44E7-984F-C60F6CDEF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44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Table 9">
            <a:extLst>
              <a:ext uri="{FF2B5EF4-FFF2-40B4-BE49-F238E27FC236}">
                <a16:creationId xmlns:a16="http://schemas.microsoft.com/office/drawing/2014/main" id="{31D732FB-6AB3-434F-932B-D031275C83FF}"/>
              </a:ext>
            </a:extLst>
          </p:cNvPr>
          <p:cNvGraphicFramePr>
            <a:graphicFrameLocks noGrp="1"/>
          </p:cNvGraphicFramePr>
          <p:nvPr/>
        </p:nvGraphicFramePr>
        <p:xfrm>
          <a:off x="-1" y="114300"/>
          <a:ext cx="10058400" cy="7543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690107364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72052157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728896126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61846645"/>
                    </a:ext>
                  </a:extLst>
                </a:gridCol>
              </a:tblGrid>
              <a:tr h="251460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0584" marR="100584" marT="50292" marB="5029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0584" marR="100584" marT="50292" marB="5029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56295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605108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0584" marR="100584" marT="50292" marB="5029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0584" marR="100584" marT="50292" marB="5029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73671703"/>
                  </a:ext>
                </a:extLst>
              </a:tr>
            </a:tbl>
          </a:graphicData>
        </a:graphic>
      </p:graphicFrame>
      <p:sp>
        <p:nvSpPr>
          <p:cNvPr id="50" name="Rectangle 49">
            <a:extLst>
              <a:ext uri="{FF2B5EF4-FFF2-40B4-BE49-F238E27FC236}">
                <a16:creationId xmlns:a16="http://schemas.microsoft.com/office/drawing/2014/main" id="{B2D62EDC-23D1-4753-A319-F8CBEFCF8BFD}"/>
              </a:ext>
            </a:extLst>
          </p:cNvPr>
          <p:cNvSpPr/>
          <p:nvPr/>
        </p:nvSpPr>
        <p:spPr>
          <a:xfrm>
            <a:off x="2514599" y="3621661"/>
            <a:ext cx="2514600" cy="552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2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Chicken</a:t>
            </a:r>
            <a:endParaRPr lang="en-US" sz="220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9230AAD-08DD-4AFD-A32C-A8A05C59F317}"/>
              </a:ext>
            </a:extLst>
          </p:cNvPr>
          <p:cNvSpPr/>
          <p:nvPr/>
        </p:nvSpPr>
        <p:spPr>
          <a:xfrm>
            <a:off x="5376932" y="3606775"/>
            <a:ext cx="1857427" cy="552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2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Donkey</a:t>
            </a:r>
            <a:endParaRPr lang="en-US" sz="220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2A2CC18-C0A5-4783-8466-01AC800D245F}"/>
              </a:ext>
            </a:extLst>
          </p:cNvPr>
          <p:cNvSpPr/>
          <p:nvPr/>
        </p:nvSpPr>
        <p:spPr>
          <a:xfrm>
            <a:off x="328585" y="3626032"/>
            <a:ext cx="1857427" cy="552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2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Horse</a:t>
            </a:r>
            <a:endParaRPr lang="en-US" sz="220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808C350-30D3-4BBA-A373-6E4EE5A3E968}"/>
              </a:ext>
            </a:extLst>
          </p:cNvPr>
          <p:cNvSpPr/>
          <p:nvPr/>
        </p:nvSpPr>
        <p:spPr>
          <a:xfrm>
            <a:off x="3066622" y="1095348"/>
            <a:ext cx="1396533" cy="552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2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Lamb</a:t>
            </a:r>
            <a:endParaRPr lang="en-US" sz="220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42483DB-C1B3-4FBD-A684-A012E40324A0}"/>
              </a:ext>
            </a:extLst>
          </p:cNvPr>
          <p:cNvSpPr/>
          <p:nvPr/>
        </p:nvSpPr>
        <p:spPr>
          <a:xfrm>
            <a:off x="2726195" y="6123367"/>
            <a:ext cx="2110552" cy="552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2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Duckling</a:t>
            </a:r>
            <a:endParaRPr lang="en-US" sz="220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6" name="Multiplication Sign 55">
            <a:extLst>
              <a:ext uri="{FF2B5EF4-FFF2-40B4-BE49-F238E27FC236}">
                <a16:creationId xmlns:a16="http://schemas.microsoft.com/office/drawing/2014/main" id="{9B50C417-3B0B-4F91-AD3F-708B4450AF10}"/>
              </a:ext>
            </a:extLst>
          </p:cNvPr>
          <p:cNvSpPr/>
          <p:nvPr/>
        </p:nvSpPr>
        <p:spPr>
          <a:xfrm>
            <a:off x="5111861" y="2700667"/>
            <a:ext cx="402336" cy="402336"/>
          </a:xfrm>
          <a:prstGeom prst="mathMultiply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0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7" name="Plus Sign 56">
            <a:extLst>
              <a:ext uri="{FF2B5EF4-FFF2-40B4-BE49-F238E27FC236}">
                <a16:creationId xmlns:a16="http://schemas.microsoft.com/office/drawing/2014/main" id="{DEE46F88-DDD1-4A98-BA32-1C3CC019C472}"/>
              </a:ext>
            </a:extLst>
          </p:cNvPr>
          <p:cNvSpPr/>
          <p:nvPr/>
        </p:nvSpPr>
        <p:spPr>
          <a:xfrm>
            <a:off x="2604340" y="187602"/>
            <a:ext cx="402336" cy="402336"/>
          </a:xfrm>
          <a:prstGeom prst="mathPl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0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8" name="Minus Sign 57">
            <a:extLst>
              <a:ext uri="{FF2B5EF4-FFF2-40B4-BE49-F238E27FC236}">
                <a16:creationId xmlns:a16="http://schemas.microsoft.com/office/drawing/2014/main" id="{B12B742F-3E3D-4DE7-A081-6A9C167AC285}"/>
              </a:ext>
            </a:extLst>
          </p:cNvPr>
          <p:cNvSpPr/>
          <p:nvPr/>
        </p:nvSpPr>
        <p:spPr>
          <a:xfrm>
            <a:off x="2606269" y="2712402"/>
            <a:ext cx="402336" cy="447625"/>
          </a:xfrm>
          <a:prstGeom prst="mathMin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0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9" name="Plus Sign 58">
            <a:extLst>
              <a:ext uri="{FF2B5EF4-FFF2-40B4-BE49-F238E27FC236}">
                <a16:creationId xmlns:a16="http://schemas.microsoft.com/office/drawing/2014/main" id="{24FB8BBD-7C5E-490A-A929-4A85823669A7}"/>
              </a:ext>
            </a:extLst>
          </p:cNvPr>
          <p:cNvSpPr/>
          <p:nvPr/>
        </p:nvSpPr>
        <p:spPr>
          <a:xfrm>
            <a:off x="2608652" y="5251274"/>
            <a:ext cx="402336" cy="402336"/>
          </a:xfrm>
          <a:prstGeom prst="mathPl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0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0" name="Multiplication Sign 59">
            <a:extLst>
              <a:ext uri="{FF2B5EF4-FFF2-40B4-BE49-F238E27FC236}">
                <a16:creationId xmlns:a16="http://schemas.microsoft.com/office/drawing/2014/main" id="{8B7BF835-FB4F-47E9-BF9A-A22F3735A689}"/>
              </a:ext>
            </a:extLst>
          </p:cNvPr>
          <p:cNvSpPr/>
          <p:nvPr/>
        </p:nvSpPr>
        <p:spPr>
          <a:xfrm>
            <a:off x="93467" y="2718325"/>
            <a:ext cx="402336" cy="402336"/>
          </a:xfrm>
          <a:prstGeom prst="mathMultiply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0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5C11F51-4E3D-4CD6-A310-B02C0ACA6392}"/>
              </a:ext>
            </a:extLst>
          </p:cNvPr>
          <p:cNvSpPr/>
          <p:nvPr/>
        </p:nvSpPr>
        <p:spPr>
          <a:xfrm>
            <a:off x="4376952" y="4534271"/>
            <a:ext cx="667874" cy="552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20" b="1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</a:t>
            </a:r>
            <a:endParaRPr lang="en-US" sz="2200" b="1" dirty="0">
              <a:solidFill>
                <a:schemeClr val="accent6">
                  <a:lumMod val="7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58272F9-7094-4FAE-B1B6-67B2D49D6E60}"/>
              </a:ext>
            </a:extLst>
          </p:cNvPr>
          <p:cNvSpPr/>
          <p:nvPr/>
        </p:nvSpPr>
        <p:spPr>
          <a:xfrm>
            <a:off x="1650825" y="4534271"/>
            <a:ext cx="810601" cy="552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20" b="1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55</a:t>
            </a:r>
            <a:endParaRPr lang="en-US" sz="2200" b="1" dirty="0">
              <a:solidFill>
                <a:schemeClr val="accent6">
                  <a:lumMod val="7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41569F5-5937-4E06-A6A0-E687103A0C34}"/>
              </a:ext>
            </a:extLst>
          </p:cNvPr>
          <p:cNvSpPr/>
          <p:nvPr/>
        </p:nvSpPr>
        <p:spPr>
          <a:xfrm>
            <a:off x="6729919" y="4534271"/>
            <a:ext cx="723261" cy="552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20" b="1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18</a:t>
            </a:r>
            <a:endParaRPr lang="en-US" sz="2200" b="1" dirty="0">
              <a:solidFill>
                <a:schemeClr val="accent6">
                  <a:lumMod val="7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E83E58CE-0290-4886-A43A-A9EA11F6D9D2}"/>
              </a:ext>
            </a:extLst>
          </p:cNvPr>
          <p:cNvSpPr/>
          <p:nvPr/>
        </p:nvSpPr>
        <p:spPr>
          <a:xfrm>
            <a:off x="4240590" y="2020853"/>
            <a:ext cx="745841" cy="552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20" b="1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17</a:t>
            </a:r>
            <a:endParaRPr lang="en-US" sz="2200" b="1" dirty="0">
              <a:solidFill>
                <a:schemeClr val="accent6">
                  <a:lumMod val="7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5E55F26-443D-4B3D-8038-88E524AA7282}"/>
              </a:ext>
            </a:extLst>
          </p:cNvPr>
          <p:cNvSpPr/>
          <p:nvPr/>
        </p:nvSpPr>
        <p:spPr>
          <a:xfrm>
            <a:off x="4238542" y="7053262"/>
            <a:ext cx="749939" cy="552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20" b="1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13</a:t>
            </a:r>
            <a:endParaRPr lang="en-US" sz="2200" b="1" dirty="0">
              <a:solidFill>
                <a:schemeClr val="accent6">
                  <a:lumMod val="7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E0B42C4-355D-4741-BCF9-60E70EE17E7D}"/>
              </a:ext>
            </a:extLst>
          </p:cNvPr>
          <p:cNvSpPr/>
          <p:nvPr/>
        </p:nvSpPr>
        <p:spPr>
          <a:xfrm>
            <a:off x="2544544" y="4547545"/>
            <a:ext cx="561949" cy="552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20" b="1" dirty="0">
                <a:solidFill>
                  <a:schemeClr val="accent4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</a:t>
            </a:r>
            <a:endParaRPr lang="en-US" sz="2200" b="1" dirty="0">
              <a:solidFill>
                <a:schemeClr val="accent4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9078543-832D-43CF-A44B-576C2CEBB00A}"/>
              </a:ext>
            </a:extLst>
          </p:cNvPr>
          <p:cNvSpPr/>
          <p:nvPr/>
        </p:nvSpPr>
        <p:spPr>
          <a:xfrm>
            <a:off x="-2720" y="4559258"/>
            <a:ext cx="810600" cy="552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20" b="1" dirty="0">
                <a:solidFill>
                  <a:schemeClr val="accent4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11</a:t>
            </a:r>
            <a:endParaRPr lang="en-US" sz="2200" b="1" dirty="0">
              <a:solidFill>
                <a:schemeClr val="accent4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8A551AC-5B7B-4E1F-9DCC-39F5CD45748B}"/>
              </a:ext>
            </a:extLst>
          </p:cNvPr>
          <p:cNvSpPr/>
          <p:nvPr/>
        </p:nvSpPr>
        <p:spPr>
          <a:xfrm>
            <a:off x="5017032" y="4559258"/>
            <a:ext cx="723261" cy="552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20" b="1" dirty="0">
                <a:solidFill>
                  <a:schemeClr val="accent4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endParaRPr lang="en-US" sz="2200" b="1" dirty="0">
              <a:solidFill>
                <a:schemeClr val="accent4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14405FCB-3DC7-4CC0-8596-DF786A32E4C5}"/>
              </a:ext>
            </a:extLst>
          </p:cNvPr>
          <p:cNvSpPr/>
          <p:nvPr/>
        </p:nvSpPr>
        <p:spPr>
          <a:xfrm>
            <a:off x="2443894" y="2045839"/>
            <a:ext cx="810601" cy="552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20" b="1" dirty="0">
                <a:solidFill>
                  <a:schemeClr val="accent4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13</a:t>
            </a:r>
            <a:endParaRPr lang="en-US" sz="2200" b="1" dirty="0">
              <a:solidFill>
                <a:schemeClr val="accent4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B5DB840-7FC3-4EAC-9244-2DD916E18DAF}"/>
              </a:ext>
            </a:extLst>
          </p:cNvPr>
          <p:cNvSpPr/>
          <p:nvPr/>
        </p:nvSpPr>
        <p:spPr>
          <a:xfrm>
            <a:off x="2529753" y="7078248"/>
            <a:ext cx="576741" cy="552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20" b="1" dirty="0">
                <a:solidFill>
                  <a:schemeClr val="accent4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</a:t>
            </a:r>
            <a:endParaRPr lang="en-US" sz="2200" b="1" dirty="0">
              <a:solidFill>
                <a:schemeClr val="accent4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C17C8F7-C1C2-4A57-8123-3BE3540DB496}"/>
              </a:ext>
            </a:extLst>
          </p:cNvPr>
          <p:cNvSpPr/>
          <p:nvPr/>
        </p:nvSpPr>
        <p:spPr>
          <a:xfrm>
            <a:off x="4376951" y="2697917"/>
            <a:ext cx="667874" cy="552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2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</a:t>
            </a:r>
            <a:endParaRPr lang="en-US" sz="220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630980B-250E-44AB-BA54-36E71DA073E7}"/>
              </a:ext>
            </a:extLst>
          </p:cNvPr>
          <p:cNvSpPr/>
          <p:nvPr/>
        </p:nvSpPr>
        <p:spPr>
          <a:xfrm>
            <a:off x="1797507" y="2697917"/>
            <a:ext cx="663918" cy="552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2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</a:t>
            </a:r>
            <a:endParaRPr lang="en-US" sz="220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FB7437E-DEE8-4781-8486-4ABD33E39920}"/>
              </a:ext>
            </a:extLst>
          </p:cNvPr>
          <p:cNvSpPr/>
          <p:nvPr/>
        </p:nvSpPr>
        <p:spPr>
          <a:xfrm>
            <a:off x="6960350" y="2697917"/>
            <a:ext cx="492829" cy="552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2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</a:t>
            </a:r>
            <a:endParaRPr lang="en-US" sz="220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E9541ED-9EEE-464A-B7E8-E9ADBADA5EFA}"/>
              </a:ext>
            </a:extLst>
          </p:cNvPr>
          <p:cNvSpPr/>
          <p:nvPr/>
        </p:nvSpPr>
        <p:spPr>
          <a:xfrm>
            <a:off x="4339640" y="183149"/>
            <a:ext cx="689559" cy="552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2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endParaRPr lang="en-US" sz="220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A92334B-6EA1-4885-97B6-71F849C3F4F5}"/>
              </a:ext>
            </a:extLst>
          </p:cNvPr>
          <p:cNvSpPr/>
          <p:nvPr/>
        </p:nvSpPr>
        <p:spPr>
          <a:xfrm>
            <a:off x="4290791" y="5216907"/>
            <a:ext cx="749939" cy="552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2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</a:t>
            </a:r>
            <a:endParaRPr lang="en-US" sz="220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E92A1B5-5E63-4FE1-A3D0-4C8CBD1C4B6F}"/>
              </a:ext>
            </a:extLst>
          </p:cNvPr>
          <p:cNvSpPr txBox="1"/>
          <p:nvPr/>
        </p:nvSpPr>
        <p:spPr>
          <a:xfrm>
            <a:off x="5446803" y="5742179"/>
            <a:ext cx="421461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Level ??</a:t>
            </a:r>
          </a:p>
        </p:txBody>
      </p:sp>
    </p:spTree>
    <p:extLst>
      <p:ext uri="{BB962C8B-B14F-4D97-AF65-F5344CB8AC3E}">
        <p14:creationId xmlns:p14="http://schemas.microsoft.com/office/powerpoint/2010/main" val="3989516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rapezoid 46">
            <a:extLst>
              <a:ext uri="{FF2B5EF4-FFF2-40B4-BE49-F238E27FC236}">
                <a16:creationId xmlns:a16="http://schemas.microsoft.com/office/drawing/2014/main" id="{B9D502F5-F60A-4A2B-A0E4-F9BE0AE5A7C3}"/>
              </a:ext>
            </a:extLst>
          </p:cNvPr>
          <p:cNvSpPr/>
          <p:nvPr/>
        </p:nvSpPr>
        <p:spPr>
          <a:xfrm>
            <a:off x="2773668" y="193410"/>
            <a:ext cx="2286000" cy="274320"/>
          </a:xfrm>
          <a:prstGeom prst="trapezoid">
            <a:avLst>
              <a:gd name="adj" fmla="val 100288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8" name="Trapezoid 47">
            <a:extLst>
              <a:ext uri="{FF2B5EF4-FFF2-40B4-BE49-F238E27FC236}">
                <a16:creationId xmlns:a16="http://schemas.microsoft.com/office/drawing/2014/main" id="{3846ABF1-E407-4346-813C-8B336BBD089D}"/>
              </a:ext>
            </a:extLst>
          </p:cNvPr>
          <p:cNvSpPr/>
          <p:nvPr/>
        </p:nvSpPr>
        <p:spPr>
          <a:xfrm>
            <a:off x="5059669" y="2480472"/>
            <a:ext cx="2286000" cy="274320"/>
          </a:xfrm>
          <a:prstGeom prst="trapezoid">
            <a:avLst>
              <a:gd name="adj" fmla="val 100288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9" name="Trapezoid 48">
            <a:extLst>
              <a:ext uri="{FF2B5EF4-FFF2-40B4-BE49-F238E27FC236}">
                <a16:creationId xmlns:a16="http://schemas.microsoft.com/office/drawing/2014/main" id="{8AC21CEB-CC5C-45F2-9C2F-C89192B6D15C}"/>
              </a:ext>
            </a:extLst>
          </p:cNvPr>
          <p:cNvSpPr/>
          <p:nvPr/>
        </p:nvSpPr>
        <p:spPr>
          <a:xfrm rot="5400000">
            <a:off x="8625827" y="3768386"/>
            <a:ext cx="2286000" cy="274320"/>
          </a:xfrm>
          <a:prstGeom prst="trapezoid">
            <a:avLst>
              <a:gd name="adj" fmla="val 101445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Trapezoid 49">
            <a:extLst>
              <a:ext uri="{FF2B5EF4-FFF2-40B4-BE49-F238E27FC236}">
                <a16:creationId xmlns:a16="http://schemas.microsoft.com/office/drawing/2014/main" id="{DFB14504-F96E-47DF-90B6-E926450A5743}"/>
              </a:ext>
            </a:extLst>
          </p:cNvPr>
          <p:cNvSpPr/>
          <p:nvPr/>
        </p:nvSpPr>
        <p:spPr>
          <a:xfrm>
            <a:off x="479975" y="2480472"/>
            <a:ext cx="2286000" cy="274320"/>
          </a:xfrm>
          <a:prstGeom prst="trapezoid">
            <a:avLst>
              <a:gd name="adj" fmla="val 100288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1" name="Trapezoid 50">
            <a:extLst>
              <a:ext uri="{FF2B5EF4-FFF2-40B4-BE49-F238E27FC236}">
                <a16:creationId xmlns:a16="http://schemas.microsoft.com/office/drawing/2014/main" id="{1B47779D-29E1-4486-A74E-8B8C9DD62FF5}"/>
              </a:ext>
            </a:extLst>
          </p:cNvPr>
          <p:cNvSpPr/>
          <p:nvPr/>
        </p:nvSpPr>
        <p:spPr>
          <a:xfrm rot="10800000">
            <a:off x="5059669" y="5053579"/>
            <a:ext cx="2286000" cy="274320"/>
          </a:xfrm>
          <a:prstGeom prst="trapezoid">
            <a:avLst>
              <a:gd name="adj" fmla="val 102603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2" name="Trapezoid 51">
            <a:extLst>
              <a:ext uri="{FF2B5EF4-FFF2-40B4-BE49-F238E27FC236}">
                <a16:creationId xmlns:a16="http://schemas.microsoft.com/office/drawing/2014/main" id="{93F6024B-AEFC-4EFE-99D6-2AAF4551D4E4}"/>
              </a:ext>
            </a:extLst>
          </p:cNvPr>
          <p:cNvSpPr/>
          <p:nvPr/>
        </p:nvSpPr>
        <p:spPr>
          <a:xfrm rot="10800000">
            <a:off x="2773668" y="7334546"/>
            <a:ext cx="2286000" cy="274320"/>
          </a:xfrm>
          <a:prstGeom prst="trapezoid">
            <a:avLst>
              <a:gd name="adj" fmla="val 100288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3" name="Trapezoid 52">
            <a:extLst>
              <a:ext uri="{FF2B5EF4-FFF2-40B4-BE49-F238E27FC236}">
                <a16:creationId xmlns:a16="http://schemas.microsoft.com/office/drawing/2014/main" id="{BC8DCDD7-DF01-4E2B-A158-6D436DC91D3D}"/>
              </a:ext>
            </a:extLst>
          </p:cNvPr>
          <p:cNvSpPr/>
          <p:nvPr/>
        </p:nvSpPr>
        <p:spPr>
          <a:xfrm rot="10800000">
            <a:off x="487669" y="5053579"/>
            <a:ext cx="2286000" cy="274320"/>
          </a:xfrm>
          <a:prstGeom prst="trapezoid">
            <a:avLst>
              <a:gd name="adj" fmla="val 101445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54" name="Table 9">
            <a:extLst>
              <a:ext uri="{FF2B5EF4-FFF2-40B4-BE49-F238E27FC236}">
                <a16:creationId xmlns:a16="http://schemas.microsoft.com/office/drawing/2014/main" id="{E12F39A5-1653-4F8C-A6B1-744F24A1E4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639770"/>
              </p:ext>
            </p:extLst>
          </p:nvPr>
        </p:nvGraphicFramePr>
        <p:xfrm>
          <a:off x="487669" y="476546"/>
          <a:ext cx="914400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69010736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72052157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728896126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61846645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56295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605108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73671703"/>
                  </a:ext>
                </a:extLst>
              </a:tr>
            </a:tbl>
          </a:graphicData>
        </a:graphic>
      </p:graphicFrame>
      <p:sp>
        <p:nvSpPr>
          <p:cNvPr id="36" name="Rectangle 35">
            <a:extLst>
              <a:ext uri="{FF2B5EF4-FFF2-40B4-BE49-F238E27FC236}">
                <a16:creationId xmlns:a16="http://schemas.microsoft.com/office/drawing/2014/main" id="{683CAF00-87FE-466D-96B9-277831297079}"/>
              </a:ext>
            </a:extLst>
          </p:cNvPr>
          <p:cNvSpPr/>
          <p:nvPr/>
        </p:nvSpPr>
        <p:spPr>
          <a:xfrm>
            <a:off x="2773669" y="3681102"/>
            <a:ext cx="2307468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Chicken</a:t>
            </a:r>
            <a:endParaRPr lang="en-US" sz="200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3DC0A65-ABB3-40A7-837E-16AAFC9A9D4A}"/>
              </a:ext>
            </a:extLst>
          </p:cNvPr>
          <p:cNvSpPr/>
          <p:nvPr/>
        </p:nvSpPr>
        <p:spPr>
          <a:xfrm>
            <a:off x="2960806" y="5955380"/>
            <a:ext cx="1918684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Duckling</a:t>
            </a:r>
            <a:endParaRPr lang="en-US" sz="200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5" name="Minus Sign 44">
            <a:extLst>
              <a:ext uri="{FF2B5EF4-FFF2-40B4-BE49-F238E27FC236}">
                <a16:creationId xmlns:a16="http://schemas.microsoft.com/office/drawing/2014/main" id="{83339156-ACCE-4C19-9911-A72B0FE95F21}"/>
              </a:ext>
            </a:extLst>
          </p:cNvPr>
          <p:cNvSpPr/>
          <p:nvPr/>
        </p:nvSpPr>
        <p:spPr>
          <a:xfrm>
            <a:off x="2851782" y="2854503"/>
            <a:ext cx="365760" cy="406932"/>
          </a:xfrm>
          <a:prstGeom prst="mathMin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6" name="Plus Sign 45">
            <a:extLst>
              <a:ext uri="{FF2B5EF4-FFF2-40B4-BE49-F238E27FC236}">
                <a16:creationId xmlns:a16="http://schemas.microsoft.com/office/drawing/2014/main" id="{38F66F51-D417-4BCB-8443-F9AA5D3A56FA}"/>
              </a:ext>
            </a:extLst>
          </p:cNvPr>
          <p:cNvSpPr/>
          <p:nvPr/>
        </p:nvSpPr>
        <p:spPr>
          <a:xfrm>
            <a:off x="2830199" y="5162568"/>
            <a:ext cx="365760" cy="406932"/>
          </a:xfrm>
          <a:prstGeom prst="mathPl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4BE3E6C-A802-46B9-88FD-9459FF514339}"/>
              </a:ext>
            </a:extLst>
          </p:cNvPr>
          <p:cNvSpPr/>
          <p:nvPr/>
        </p:nvSpPr>
        <p:spPr>
          <a:xfrm>
            <a:off x="4461494" y="4510748"/>
            <a:ext cx="607158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742FD992-160B-47E3-9AE2-E75894D868F8}"/>
              </a:ext>
            </a:extLst>
          </p:cNvPr>
          <p:cNvSpPr/>
          <p:nvPr/>
        </p:nvSpPr>
        <p:spPr>
          <a:xfrm>
            <a:off x="4270859" y="6800739"/>
            <a:ext cx="77461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13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99C773A-F1B4-457B-A7F9-57548BDD304A}"/>
              </a:ext>
            </a:extLst>
          </p:cNvPr>
          <p:cNvSpPr/>
          <p:nvPr/>
        </p:nvSpPr>
        <p:spPr>
          <a:xfrm>
            <a:off x="2795668" y="4522815"/>
            <a:ext cx="510863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4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</a:t>
            </a:r>
            <a:endParaRPr lang="en-US" sz="2000" b="1" dirty="0">
              <a:solidFill>
                <a:schemeClr val="accent4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B07EA3E-9E7D-44DB-A290-26980B742E34}"/>
              </a:ext>
            </a:extLst>
          </p:cNvPr>
          <p:cNvSpPr/>
          <p:nvPr/>
        </p:nvSpPr>
        <p:spPr>
          <a:xfrm>
            <a:off x="2805972" y="6823454"/>
            <a:ext cx="500560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4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</a:t>
            </a:r>
            <a:endParaRPr lang="en-US" sz="2000" b="1" dirty="0">
              <a:solidFill>
                <a:schemeClr val="accent4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9912D0E-BB34-4F0C-B121-3B4688B61EB6}"/>
              </a:ext>
            </a:extLst>
          </p:cNvPr>
          <p:cNvSpPr/>
          <p:nvPr/>
        </p:nvSpPr>
        <p:spPr>
          <a:xfrm>
            <a:off x="4461493" y="2841335"/>
            <a:ext cx="607158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</a:t>
            </a:r>
            <a:endParaRPr lang="en-US" sz="200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D602F10-8423-4C0C-87C6-3E1B8E2D8CD5}"/>
              </a:ext>
            </a:extLst>
          </p:cNvPr>
          <p:cNvGrpSpPr/>
          <p:nvPr/>
        </p:nvGrpSpPr>
        <p:grpSpPr>
          <a:xfrm rot="5400000">
            <a:off x="479977" y="2826589"/>
            <a:ext cx="2239747" cy="2194403"/>
            <a:chOff x="479977" y="2841335"/>
            <a:chExt cx="2239747" cy="2194403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0B17047-D5D7-465E-A95A-C80CD0F1D8C8}"/>
                </a:ext>
              </a:extLst>
            </p:cNvPr>
            <p:cNvSpPr/>
            <p:nvPr/>
          </p:nvSpPr>
          <p:spPr>
            <a:xfrm>
              <a:off x="768533" y="3684199"/>
              <a:ext cx="1688570" cy="5022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00206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Horse</a:t>
              </a:r>
              <a:endParaRPr lang="en-US" sz="20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66" name="Multiplication Sign 65">
              <a:extLst>
                <a:ext uri="{FF2B5EF4-FFF2-40B4-BE49-F238E27FC236}">
                  <a16:creationId xmlns:a16="http://schemas.microsoft.com/office/drawing/2014/main" id="{CA39EA08-D8EB-4122-8C37-F3145753D27C}"/>
                </a:ext>
              </a:extLst>
            </p:cNvPr>
            <p:cNvSpPr/>
            <p:nvPr/>
          </p:nvSpPr>
          <p:spPr>
            <a:xfrm>
              <a:off x="567417" y="2859887"/>
              <a:ext cx="365760" cy="406932"/>
            </a:xfrm>
            <a:prstGeom prst="mathMultiply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066CADAC-9F50-4D8E-B8E2-376441ADF898}"/>
                </a:ext>
              </a:extLst>
            </p:cNvPr>
            <p:cNvSpPr/>
            <p:nvPr/>
          </p:nvSpPr>
          <p:spPr>
            <a:xfrm>
              <a:off x="2020184" y="4510748"/>
              <a:ext cx="699540" cy="5022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accent6">
                      <a:lumMod val="7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55</a:t>
              </a:r>
              <a:endParaRPr lang="en-US" sz="2000" b="1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904BE5B0-3987-4EF4-BAE0-0321458540DB}"/>
                </a:ext>
              </a:extLst>
            </p:cNvPr>
            <p:cNvSpPr/>
            <p:nvPr/>
          </p:nvSpPr>
          <p:spPr>
            <a:xfrm>
              <a:off x="479977" y="4533462"/>
              <a:ext cx="699540" cy="5022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accent4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11</a:t>
              </a:r>
              <a:endParaRPr lang="en-US" sz="2000" b="1" dirty="0">
                <a:solidFill>
                  <a:schemeClr val="accent4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25D44D29-2BBC-432C-93E2-B3FA0C1F718F}"/>
                </a:ext>
              </a:extLst>
            </p:cNvPr>
            <p:cNvSpPr/>
            <p:nvPr/>
          </p:nvSpPr>
          <p:spPr>
            <a:xfrm>
              <a:off x="2116161" y="2841335"/>
              <a:ext cx="603562" cy="5022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00206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5</a:t>
              </a:r>
              <a:endParaRPr lang="en-US" sz="20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E9C373D-BD4E-4E88-980F-5F5031EE9203}"/>
              </a:ext>
            </a:extLst>
          </p:cNvPr>
          <p:cNvGrpSpPr/>
          <p:nvPr/>
        </p:nvGrpSpPr>
        <p:grpSpPr>
          <a:xfrm rot="16200000">
            <a:off x="5087629" y="2856083"/>
            <a:ext cx="2214680" cy="2194404"/>
            <a:chOff x="5043385" y="2841335"/>
            <a:chExt cx="2214680" cy="2194404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EB9D40C-41D1-4E34-96B7-E36BD874BE3A}"/>
                </a:ext>
              </a:extLst>
            </p:cNvPr>
            <p:cNvSpPr/>
            <p:nvPr/>
          </p:nvSpPr>
          <p:spPr>
            <a:xfrm>
              <a:off x="5322967" y="3667569"/>
              <a:ext cx="1736170" cy="5022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00206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Donkey</a:t>
              </a:r>
              <a:endParaRPr lang="en-US" sz="20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41" name="Multiplication Sign 40">
              <a:extLst>
                <a:ext uri="{FF2B5EF4-FFF2-40B4-BE49-F238E27FC236}">
                  <a16:creationId xmlns:a16="http://schemas.microsoft.com/office/drawing/2014/main" id="{7DBB7D0A-59EE-463D-8F25-46D48E9E20D5}"/>
                </a:ext>
              </a:extLst>
            </p:cNvPr>
            <p:cNvSpPr/>
            <p:nvPr/>
          </p:nvSpPr>
          <p:spPr>
            <a:xfrm>
              <a:off x="5129593" y="2843835"/>
              <a:ext cx="365760" cy="406932"/>
            </a:xfrm>
            <a:prstGeom prst="mathMultiply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8D88A6D2-A6B8-4685-9127-63F886AFC591}"/>
                </a:ext>
              </a:extLst>
            </p:cNvPr>
            <p:cNvSpPr/>
            <p:nvPr/>
          </p:nvSpPr>
          <p:spPr>
            <a:xfrm>
              <a:off x="6600555" y="4510748"/>
              <a:ext cx="657510" cy="5022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accent6">
                      <a:lumMod val="7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18</a:t>
              </a:r>
              <a:endParaRPr lang="en-US" sz="2000" b="1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560E8138-BC2C-4400-BFA2-CA243F20B87B}"/>
                </a:ext>
              </a:extLst>
            </p:cNvPr>
            <p:cNvSpPr/>
            <p:nvPr/>
          </p:nvSpPr>
          <p:spPr>
            <a:xfrm>
              <a:off x="5043385" y="4533463"/>
              <a:ext cx="549877" cy="5022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accent4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3</a:t>
              </a:r>
              <a:endParaRPr lang="en-US" sz="2000" b="1" dirty="0">
                <a:solidFill>
                  <a:schemeClr val="accent4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EFC23E39-E770-4B5D-BFC1-547E8EA7999E}"/>
                </a:ext>
              </a:extLst>
            </p:cNvPr>
            <p:cNvSpPr/>
            <p:nvPr/>
          </p:nvSpPr>
          <p:spPr>
            <a:xfrm>
              <a:off x="6760398" y="2841335"/>
              <a:ext cx="497665" cy="5022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00206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6</a:t>
              </a:r>
              <a:endParaRPr lang="en-US" sz="20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DBA3BD7-9E7A-4AFF-8DDA-75D50C86D5B2}"/>
              </a:ext>
            </a:extLst>
          </p:cNvPr>
          <p:cNvGrpSpPr/>
          <p:nvPr/>
        </p:nvGrpSpPr>
        <p:grpSpPr>
          <a:xfrm rot="10800000">
            <a:off x="2795668" y="503111"/>
            <a:ext cx="2260047" cy="2206126"/>
            <a:chOff x="2733666" y="544687"/>
            <a:chExt cx="2260047" cy="2206126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E15C1AF-BE53-4BE6-B6E6-154F4C790450}"/>
                </a:ext>
              </a:extLst>
            </p:cNvPr>
            <p:cNvSpPr/>
            <p:nvPr/>
          </p:nvSpPr>
          <p:spPr>
            <a:xfrm>
              <a:off x="3192040" y="1384454"/>
              <a:ext cx="1347821" cy="5022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00206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Lamb</a:t>
              </a:r>
              <a:endParaRPr lang="en-US" sz="20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44" name="Plus Sign 43">
              <a:extLst>
                <a:ext uri="{FF2B5EF4-FFF2-40B4-BE49-F238E27FC236}">
                  <a16:creationId xmlns:a16="http://schemas.microsoft.com/office/drawing/2014/main" id="{E1CAF5D1-C7EF-4661-A65F-6BC31F706F78}"/>
                </a:ext>
              </a:extLst>
            </p:cNvPr>
            <p:cNvSpPr/>
            <p:nvPr/>
          </p:nvSpPr>
          <p:spPr>
            <a:xfrm>
              <a:off x="2826279" y="547355"/>
              <a:ext cx="365760" cy="406932"/>
            </a:xfrm>
            <a:prstGeom prst="mathPlus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D2648045-444C-45AA-A78F-B5A1AD9E1C4F}"/>
                </a:ext>
              </a:extLst>
            </p:cNvPr>
            <p:cNvSpPr/>
            <p:nvPr/>
          </p:nvSpPr>
          <p:spPr>
            <a:xfrm>
              <a:off x="4303511" y="2229813"/>
              <a:ext cx="678037" cy="5022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accent6">
                      <a:lumMod val="7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17</a:t>
              </a:r>
              <a:endParaRPr lang="en-US" sz="2000" b="1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A10A6DF3-D369-4F45-B875-9F69432DC8D6}"/>
                </a:ext>
              </a:extLst>
            </p:cNvPr>
            <p:cNvSpPr/>
            <p:nvPr/>
          </p:nvSpPr>
          <p:spPr>
            <a:xfrm>
              <a:off x="2733666" y="2248537"/>
              <a:ext cx="678038" cy="5022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accent4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13</a:t>
              </a:r>
              <a:endParaRPr lang="en-US" sz="2000" b="1" dirty="0">
                <a:solidFill>
                  <a:schemeClr val="accent4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E79490D1-9711-4CDA-A69D-E7EC22446B4C}"/>
                </a:ext>
              </a:extLst>
            </p:cNvPr>
            <p:cNvSpPr/>
            <p:nvPr/>
          </p:nvSpPr>
          <p:spPr>
            <a:xfrm>
              <a:off x="4408990" y="544687"/>
              <a:ext cx="584723" cy="5022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00206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4</a:t>
              </a:r>
              <a:endParaRPr lang="en-US" sz="20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sp>
        <p:nvSpPr>
          <p:cNvPr id="81" name="Rectangle 80">
            <a:extLst>
              <a:ext uri="{FF2B5EF4-FFF2-40B4-BE49-F238E27FC236}">
                <a16:creationId xmlns:a16="http://schemas.microsoft.com/office/drawing/2014/main" id="{517956A7-F30D-4200-9819-3CE4CAB30579}"/>
              </a:ext>
            </a:extLst>
          </p:cNvPr>
          <p:cNvSpPr/>
          <p:nvPr/>
        </p:nvSpPr>
        <p:spPr>
          <a:xfrm>
            <a:off x="4383165" y="5131326"/>
            <a:ext cx="681763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</a:t>
            </a:r>
            <a:endParaRPr lang="en-US" sz="200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12687D7D-B34E-4FB7-8FF3-ABCF03F82AE8}"/>
              </a:ext>
            </a:extLst>
          </p:cNvPr>
          <p:cNvSpPr txBox="1"/>
          <p:nvPr/>
        </p:nvSpPr>
        <p:spPr>
          <a:xfrm>
            <a:off x="5624835" y="5875278"/>
            <a:ext cx="384752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Level ??</a:t>
            </a:r>
          </a:p>
        </p:txBody>
      </p:sp>
    </p:spTree>
    <p:extLst>
      <p:ext uri="{BB962C8B-B14F-4D97-AF65-F5344CB8AC3E}">
        <p14:creationId xmlns:p14="http://schemas.microsoft.com/office/powerpoint/2010/main" val="3524939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81" descr="A screenshot of a cell phone&#10;&#10;Description automatically generated">
            <a:extLst>
              <a:ext uri="{FF2B5EF4-FFF2-40B4-BE49-F238E27FC236}">
                <a16:creationId xmlns:a16="http://schemas.microsoft.com/office/drawing/2014/main" id="{57914F4F-59B1-47DC-9A2B-8560C75BE3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94" y="1685794"/>
            <a:ext cx="4202660" cy="3151995"/>
          </a:xfrm>
          <a:prstGeom prst="rect">
            <a:avLst/>
          </a:prstGeom>
        </p:spPr>
      </p:pic>
      <p:graphicFrame>
        <p:nvGraphicFramePr>
          <p:cNvPr id="41" name="Table 9">
            <a:extLst>
              <a:ext uri="{FF2B5EF4-FFF2-40B4-BE49-F238E27FC236}">
                <a16:creationId xmlns:a16="http://schemas.microsoft.com/office/drawing/2014/main" id="{31D732FB-6AB3-434F-932B-D031275C83FF}"/>
              </a:ext>
            </a:extLst>
          </p:cNvPr>
          <p:cNvGraphicFramePr>
            <a:graphicFrameLocks noGrp="1"/>
          </p:cNvGraphicFramePr>
          <p:nvPr/>
        </p:nvGraphicFramePr>
        <p:xfrm>
          <a:off x="3673221" y="5561898"/>
          <a:ext cx="1508760" cy="1508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8760">
                  <a:extLst>
                    <a:ext uri="{9D8B030D-6E8A-4147-A177-3AD203B41FA5}">
                      <a16:colId xmlns:a16="http://schemas.microsoft.com/office/drawing/2014/main" val="2061846645"/>
                    </a:ext>
                  </a:extLst>
                </a:gridCol>
              </a:tblGrid>
              <a:tr h="150876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605108"/>
                  </a:ext>
                </a:extLst>
              </a:tr>
            </a:tbl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5A96AEAC-3FDE-45C7-B83D-4B55B17250E5}"/>
              </a:ext>
            </a:extLst>
          </p:cNvPr>
          <p:cNvSpPr txBox="1"/>
          <p:nvPr/>
        </p:nvSpPr>
        <p:spPr>
          <a:xfrm rot="18882249">
            <a:off x="-137457" y="838244"/>
            <a:ext cx="2926737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80" dirty="0">
                <a:ln w="6350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ANSWERS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AB6C34A-35F4-423A-8C11-FB6F58594B5D}"/>
              </a:ext>
            </a:extLst>
          </p:cNvPr>
          <p:cNvSpPr txBox="1"/>
          <p:nvPr/>
        </p:nvSpPr>
        <p:spPr>
          <a:xfrm>
            <a:off x="2808993" y="466974"/>
            <a:ext cx="7249407" cy="100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20"/>
              </a:spcAft>
            </a:pPr>
            <a:r>
              <a:rPr lang="en-US" sz="198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This puzzle is intended to have multiple correct interpretations. The following are some of the patterns that can be used to predict, but this list is not exhaustive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896F98A-FC73-499E-97B5-3AF67773760D}"/>
              </a:ext>
            </a:extLst>
          </p:cNvPr>
          <p:cNvSpPr/>
          <p:nvPr/>
        </p:nvSpPr>
        <p:spPr>
          <a:xfrm>
            <a:off x="3626681" y="6012855"/>
            <a:ext cx="1601841" cy="552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Cow</a:t>
            </a:r>
            <a:endParaRPr lang="en-US" sz="154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2" name="Minus Sign 31">
            <a:extLst>
              <a:ext uri="{FF2B5EF4-FFF2-40B4-BE49-F238E27FC236}">
                <a16:creationId xmlns:a16="http://schemas.microsoft.com/office/drawing/2014/main" id="{930844F9-9F99-4F03-9B7F-15D0DA00E4DC}"/>
              </a:ext>
            </a:extLst>
          </p:cNvPr>
          <p:cNvSpPr/>
          <p:nvPr/>
        </p:nvSpPr>
        <p:spPr>
          <a:xfrm>
            <a:off x="3742042" y="5644564"/>
            <a:ext cx="251431" cy="284129"/>
          </a:xfrm>
          <a:prstGeom prst="mathMin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20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7D59807-2588-42CE-8AF5-6914A61F0B9F}"/>
              </a:ext>
            </a:extLst>
          </p:cNvPr>
          <p:cNvSpPr/>
          <p:nvPr/>
        </p:nvSpPr>
        <p:spPr>
          <a:xfrm>
            <a:off x="4684644" y="6612000"/>
            <a:ext cx="497338" cy="4746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-6</a:t>
            </a:r>
            <a:endParaRPr lang="en-US" sz="1540" b="1" dirty="0">
              <a:solidFill>
                <a:schemeClr val="accent6">
                  <a:lumMod val="7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9F59E2E-C276-4529-8625-4ECD0D40229A}"/>
              </a:ext>
            </a:extLst>
          </p:cNvPr>
          <p:cNvSpPr/>
          <p:nvPr/>
        </p:nvSpPr>
        <p:spPr>
          <a:xfrm>
            <a:off x="3673221" y="6600819"/>
            <a:ext cx="377782" cy="4698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accent4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</a:t>
            </a:r>
            <a:endParaRPr lang="en-US" sz="1540" b="1" dirty="0">
              <a:solidFill>
                <a:schemeClr val="accent4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DABCEC0-9168-4128-85BE-9D4A698D1354}"/>
              </a:ext>
            </a:extLst>
          </p:cNvPr>
          <p:cNvSpPr/>
          <p:nvPr/>
        </p:nvSpPr>
        <p:spPr>
          <a:xfrm>
            <a:off x="4804200" y="5545879"/>
            <a:ext cx="377781" cy="4669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endParaRPr lang="en-US" sz="154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44" name="Table 9">
            <a:extLst>
              <a:ext uri="{FF2B5EF4-FFF2-40B4-BE49-F238E27FC236}">
                <a16:creationId xmlns:a16="http://schemas.microsoft.com/office/drawing/2014/main" id="{B28137C3-9F59-4F3C-989D-6F9CF495CDD3}"/>
              </a:ext>
            </a:extLst>
          </p:cNvPr>
          <p:cNvGraphicFramePr>
            <a:graphicFrameLocks noGrp="1"/>
          </p:cNvGraphicFramePr>
          <p:nvPr/>
        </p:nvGraphicFramePr>
        <p:xfrm>
          <a:off x="279103" y="5556466"/>
          <a:ext cx="1508760" cy="1508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8760">
                  <a:extLst>
                    <a:ext uri="{9D8B030D-6E8A-4147-A177-3AD203B41FA5}">
                      <a16:colId xmlns:a16="http://schemas.microsoft.com/office/drawing/2014/main" val="2061846645"/>
                    </a:ext>
                  </a:extLst>
                </a:gridCol>
              </a:tblGrid>
              <a:tr h="150876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605108"/>
                  </a:ext>
                </a:extLst>
              </a:tr>
            </a:tbl>
          </a:graphicData>
        </a:graphic>
      </p:graphicFrame>
      <p:sp>
        <p:nvSpPr>
          <p:cNvPr id="45" name="Rectangle 44">
            <a:extLst>
              <a:ext uri="{FF2B5EF4-FFF2-40B4-BE49-F238E27FC236}">
                <a16:creationId xmlns:a16="http://schemas.microsoft.com/office/drawing/2014/main" id="{41BBCAB0-296B-45B6-A0B0-6980B3D0AD6D}"/>
              </a:ext>
            </a:extLst>
          </p:cNvPr>
          <p:cNvSpPr/>
          <p:nvPr/>
        </p:nvSpPr>
        <p:spPr>
          <a:xfrm>
            <a:off x="232562" y="6007423"/>
            <a:ext cx="1601841" cy="552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Dog</a:t>
            </a:r>
            <a:endParaRPr lang="en-US" sz="154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6" name="Minus Sign 45">
            <a:extLst>
              <a:ext uri="{FF2B5EF4-FFF2-40B4-BE49-F238E27FC236}">
                <a16:creationId xmlns:a16="http://schemas.microsoft.com/office/drawing/2014/main" id="{9BAC3FD2-8468-4DC8-8E4B-665E3E38BAAA}"/>
              </a:ext>
            </a:extLst>
          </p:cNvPr>
          <p:cNvSpPr/>
          <p:nvPr/>
        </p:nvSpPr>
        <p:spPr>
          <a:xfrm>
            <a:off x="347924" y="5639132"/>
            <a:ext cx="251431" cy="284129"/>
          </a:xfrm>
          <a:prstGeom prst="mathMin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20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09703E5-C46E-43DD-8015-6845485ADA82}"/>
              </a:ext>
            </a:extLst>
          </p:cNvPr>
          <p:cNvSpPr/>
          <p:nvPr/>
        </p:nvSpPr>
        <p:spPr>
          <a:xfrm>
            <a:off x="1241424" y="6606569"/>
            <a:ext cx="546439" cy="4746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</a:t>
            </a:r>
            <a:endParaRPr lang="en-US" sz="1540" b="1" dirty="0">
              <a:solidFill>
                <a:schemeClr val="accent6">
                  <a:lumMod val="7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9962399-F522-4F74-A35A-D8479E213DFD}"/>
              </a:ext>
            </a:extLst>
          </p:cNvPr>
          <p:cNvSpPr/>
          <p:nvPr/>
        </p:nvSpPr>
        <p:spPr>
          <a:xfrm>
            <a:off x="279103" y="6595388"/>
            <a:ext cx="542809" cy="4698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accent4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15</a:t>
            </a:r>
            <a:endParaRPr lang="en-US" sz="1540" b="1" dirty="0">
              <a:solidFill>
                <a:schemeClr val="accent4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1E30D7A-A518-4A90-AA36-B50E504DFD4E}"/>
              </a:ext>
            </a:extLst>
          </p:cNvPr>
          <p:cNvSpPr/>
          <p:nvPr/>
        </p:nvSpPr>
        <p:spPr>
          <a:xfrm>
            <a:off x="1410082" y="5540447"/>
            <a:ext cx="377781" cy="4669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endParaRPr lang="en-US" sz="154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55" name="Table 9">
            <a:extLst>
              <a:ext uri="{FF2B5EF4-FFF2-40B4-BE49-F238E27FC236}">
                <a16:creationId xmlns:a16="http://schemas.microsoft.com/office/drawing/2014/main" id="{AC2DF3A0-D939-4DAD-AEB0-66D9396F63AD}"/>
              </a:ext>
            </a:extLst>
          </p:cNvPr>
          <p:cNvGraphicFramePr>
            <a:graphicFrameLocks noGrp="1"/>
          </p:cNvGraphicFramePr>
          <p:nvPr/>
        </p:nvGraphicFramePr>
        <p:xfrm>
          <a:off x="1952891" y="5564644"/>
          <a:ext cx="1508760" cy="1508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8760">
                  <a:extLst>
                    <a:ext uri="{9D8B030D-6E8A-4147-A177-3AD203B41FA5}">
                      <a16:colId xmlns:a16="http://schemas.microsoft.com/office/drawing/2014/main" val="2061846645"/>
                    </a:ext>
                  </a:extLst>
                </a:gridCol>
              </a:tblGrid>
              <a:tr h="150876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605108"/>
                  </a:ext>
                </a:extLst>
              </a:tr>
            </a:tbl>
          </a:graphicData>
        </a:graphic>
      </p:graphicFrame>
      <p:sp>
        <p:nvSpPr>
          <p:cNvPr id="76" name="Rectangle 75">
            <a:extLst>
              <a:ext uri="{FF2B5EF4-FFF2-40B4-BE49-F238E27FC236}">
                <a16:creationId xmlns:a16="http://schemas.microsoft.com/office/drawing/2014/main" id="{02B0DE92-4DF7-4335-AB12-FEDD96C70461}"/>
              </a:ext>
            </a:extLst>
          </p:cNvPr>
          <p:cNvSpPr/>
          <p:nvPr/>
        </p:nvSpPr>
        <p:spPr>
          <a:xfrm>
            <a:off x="1906350" y="6015601"/>
            <a:ext cx="1601841" cy="552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Crocodile</a:t>
            </a:r>
            <a:endParaRPr lang="en-US" sz="154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7" name="Minus Sign 76">
            <a:extLst>
              <a:ext uri="{FF2B5EF4-FFF2-40B4-BE49-F238E27FC236}">
                <a16:creationId xmlns:a16="http://schemas.microsoft.com/office/drawing/2014/main" id="{7FE484F9-EA52-4C0E-965E-1AA12A68AEB7}"/>
              </a:ext>
            </a:extLst>
          </p:cNvPr>
          <p:cNvSpPr/>
          <p:nvPr/>
        </p:nvSpPr>
        <p:spPr>
          <a:xfrm>
            <a:off x="2021711" y="5647309"/>
            <a:ext cx="251431" cy="284129"/>
          </a:xfrm>
          <a:prstGeom prst="mathMin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20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FDBD5297-4227-4B9C-8477-16CC845FB7CF}"/>
              </a:ext>
            </a:extLst>
          </p:cNvPr>
          <p:cNvSpPr/>
          <p:nvPr/>
        </p:nvSpPr>
        <p:spPr>
          <a:xfrm>
            <a:off x="2915212" y="6614746"/>
            <a:ext cx="546439" cy="4746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</a:t>
            </a:r>
            <a:endParaRPr lang="en-US" sz="1540" b="1" dirty="0">
              <a:solidFill>
                <a:schemeClr val="accent6">
                  <a:lumMod val="7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44ED64F-B814-4899-9819-517443D44613}"/>
              </a:ext>
            </a:extLst>
          </p:cNvPr>
          <p:cNvSpPr/>
          <p:nvPr/>
        </p:nvSpPr>
        <p:spPr>
          <a:xfrm>
            <a:off x="1952890" y="6603565"/>
            <a:ext cx="377782" cy="4698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accent4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sz="1540" b="1" dirty="0">
              <a:solidFill>
                <a:schemeClr val="accent4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0B009D71-A8DE-421A-B9FA-BAFAAC6DA312}"/>
              </a:ext>
            </a:extLst>
          </p:cNvPr>
          <p:cNvSpPr/>
          <p:nvPr/>
        </p:nvSpPr>
        <p:spPr>
          <a:xfrm>
            <a:off x="3083869" y="5548625"/>
            <a:ext cx="377781" cy="4669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</a:t>
            </a:r>
            <a:endParaRPr lang="en-US" sz="154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ACB095-4C13-415D-926A-63656B337CEC}"/>
              </a:ext>
            </a:extLst>
          </p:cNvPr>
          <p:cNvSpPr/>
          <p:nvPr/>
        </p:nvSpPr>
        <p:spPr>
          <a:xfrm>
            <a:off x="4804200" y="1648935"/>
            <a:ext cx="5321154" cy="3737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20"/>
              </a:spcAft>
            </a:pPr>
            <a:r>
              <a:rPr lang="en-US" sz="154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Top Left: </a:t>
            </a:r>
            <a:r>
              <a:rPr lang="en-US" sz="154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Mathematical operation to match opposite side</a:t>
            </a:r>
          </a:p>
          <a:p>
            <a:pPr>
              <a:spcBef>
                <a:spcPts val="660"/>
              </a:spcBef>
              <a:spcAft>
                <a:spcPts val="220"/>
              </a:spcAft>
            </a:pPr>
            <a:r>
              <a:rPr lang="en-US" sz="154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Top Right: </a:t>
            </a:r>
            <a:r>
              <a:rPr lang="en-US" sz="154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Consecutive numerical sequence</a:t>
            </a:r>
          </a:p>
          <a:p>
            <a:pPr>
              <a:spcAft>
                <a:spcPts val="220"/>
              </a:spcAft>
            </a:pPr>
            <a:r>
              <a:rPr lang="en-US" sz="1320" b="1" dirty="0">
                <a:solidFill>
                  <a:schemeClr val="accent5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r>
              <a:rPr lang="en-US" sz="132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4, 5, 6, 7, 8  |  4, 5, 6, 7, 8, </a:t>
            </a:r>
            <a:r>
              <a:rPr lang="en-US" sz="1320" b="1" dirty="0">
                <a:solidFill>
                  <a:schemeClr val="accent5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</a:t>
            </a:r>
            <a:r>
              <a:rPr lang="en-US" sz="132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  <a:p>
            <a:pPr>
              <a:spcBef>
                <a:spcPts val="660"/>
              </a:spcBef>
              <a:spcAft>
                <a:spcPts val="220"/>
              </a:spcAft>
            </a:pPr>
            <a:r>
              <a:rPr lang="en-US" sz="154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Bottom Left: </a:t>
            </a:r>
            <a:r>
              <a:rPr lang="en-US" sz="154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odd #’s, prime #’s, or </a:t>
            </a:r>
            <a:r>
              <a:rPr lang="el-GR" sz="154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Δ</a:t>
            </a:r>
            <a:r>
              <a:rPr lang="en-US" sz="154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with opposite side</a:t>
            </a:r>
          </a:p>
          <a:p>
            <a:pPr>
              <a:spcAft>
                <a:spcPts val="220"/>
              </a:spcAft>
            </a:pPr>
            <a:r>
              <a:rPr lang="en-US" sz="132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Odd: 3, 5, 7, </a:t>
            </a:r>
            <a:r>
              <a:rPr lang="en-US" sz="1320" b="1" dirty="0">
                <a:solidFill>
                  <a:schemeClr val="accent5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</a:t>
            </a:r>
            <a:r>
              <a:rPr lang="en-US" sz="132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11, 13 |  Prime: </a:t>
            </a:r>
            <a:r>
              <a:rPr lang="en-US" sz="1320" b="1" dirty="0">
                <a:solidFill>
                  <a:schemeClr val="accent5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r>
              <a:rPr lang="en-US" sz="132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3, 5, 7, 11, 13  |  </a:t>
            </a:r>
            <a:r>
              <a:rPr lang="el-GR" sz="132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Δ</a:t>
            </a:r>
            <a:r>
              <a:rPr lang="en-US" sz="132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8: 3/11, 5/13, 7/</a:t>
            </a:r>
            <a:r>
              <a:rPr lang="en-US" sz="1320" b="1" dirty="0">
                <a:solidFill>
                  <a:schemeClr val="accent5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15</a:t>
            </a:r>
          </a:p>
          <a:p>
            <a:pPr>
              <a:spcBef>
                <a:spcPts val="660"/>
              </a:spcBef>
              <a:spcAft>
                <a:spcPts val="220"/>
              </a:spcAft>
            </a:pPr>
            <a:r>
              <a:rPr lang="en-US" sz="154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Bottom Right: </a:t>
            </a:r>
            <a:r>
              <a:rPr lang="en-US" sz="154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Solution to the calculation incorporating Bottom Left, Top Left, &amp; Top Right </a:t>
            </a:r>
          </a:p>
          <a:p>
            <a:pPr>
              <a:spcAft>
                <a:spcPts val="220"/>
              </a:spcAft>
            </a:pPr>
            <a:r>
              <a:rPr lang="en-US" sz="132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 order can be determined though so the equation could be “(BL)[TL](TR)=“ or “(TR)[TL](BL)=“. This means that a subtraction problem could result in a positive or negative number</a:t>
            </a:r>
          </a:p>
          <a:p>
            <a:pPr>
              <a:spcBef>
                <a:spcPts val="660"/>
              </a:spcBef>
              <a:spcAft>
                <a:spcPts val="220"/>
              </a:spcAft>
            </a:pPr>
            <a:r>
              <a:rPr lang="en-US" sz="154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Middle: </a:t>
            </a:r>
            <a:r>
              <a:rPr lang="en-US" sz="154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Animal that has the same number of letters as the number in the top right. </a:t>
            </a:r>
          </a:p>
          <a:p>
            <a:pPr>
              <a:spcAft>
                <a:spcPts val="220"/>
              </a:spcAft>
            </a:pPr>
            <a:r>
              <a:rPr lang="en-US" sz="132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There could be other more specific rules decided upon as well (for example: must be a farm animal) to limit the list of possible answers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D19A026-0FFF-4184-ABB0-041A1C6EB9CB}"/>
              </a:ext>
            </a:extLst>
          </p:cNvPr>
          <p:cNvSpPr txBox="1"/>
          <p:nvPr/>
        </p:nvSpPr>
        <p:spPr>
          <a:xfrm>
            <a:off x="248696" y="5065149"/>
            <a:ext cx="4681277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20"/>
              </a:spcAft>
            </a:pPr>
            <a:r>
              <a:rPr lang="en-US" sz="198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Some examples of possible solutions: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1A628DCC-138E-4276-956E-3C23EFDB6C8C}"/>
              </a:ext>
            </a:extLst>
          </p:cNvPr>
          <p:cNvSpPr txBox="1"/>
          <p:nvPr/>
        </p:nvSpPr>
        <p:spPr>
          <a:xfrm>
            <a:off x="5446803" y="5742179"/>
            <a:ext cx="421461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Level ??</a:t>
            </a:r>
          </a:p>
        </p:txBody>
      </p:sp>
    </p:spTree>
    <p:extLst>
      <p:ext uri="{BB962C8B-B14F-4D97-AF65-F5344CB8AC3E}">
        <p14:creationId xmlns:p14="http://schemas.microsoft.com/office/powerpoint/2010/main" val="2099456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2466</TotalTime>
  <Words>290</Words>
  <Application>Microsoft Office PowerPoint</Application>
  <PresentationFormat>Custom</PresentationFormat>
  <Paragraphs>67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Ebrima</vt:lpstr>
      <vt:lpstr>Impact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Inquiry Cube - Level Unknown</dc:title>
  <dc:creator>Joe Cossette</dc:creator>
  <cp:lastModifiedBy>Joe Cossette</cp:lastModifiedBy>
  <cp:revision>17</cp:revision>
  <cp:lastPrinted>2015-08-21T16:53:42Z</cp:lastPrinted>
  <dcterms:created xsi:type="dcterms:W3CDTF">2015-08-21T16:46:27Z</dcterms:created>
  <dcterms:modified xsi:type="dcterms:W3CDTF">2020-07-22T13:14:34Z</dcterms:modified>
</cp:coreProperties>
</file>