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504" r:id="rId2"/>
    <p:sldId id="50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FF7D7D"/>
    <a:srgbClr val="FECFC6"/>
    <a:srgbClr val="E29DFD"/>
    <a:srgbClr val="FF00FF"/>
    <a:srgbClr val="FFCC9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5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3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3992A-6374-41E8-AE7E-984A7763FB5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325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2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0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4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0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3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1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93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Snap Circuits!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https://lh3.googleusercontent.com/DQtWODE5yaxzrfDMH9I2afYmvCBiOfu6hBMxl91c0n1vmLzxiAEnCe1WH9HMdlu6iJppw2NzLvQ9TEkQmYnzwbC-5UC8JB-UXRqckCFpbr-zPaTqhTKYJbBl4Mf_sh_kM5itWZkSza9Iwb45LzO0DL9x0kbqeiz6b2UZCpCyfjb9O4EwG7mbzSYhVm62jAXmOqdQBtYs_WH4QuRV1VyScw20kCD0ukBtLVnvvqQ3QSyNAhz73rXgQt6wenVmRDu0rbm6umhDZ9CO3MGE2K-zi8r44Z0rk0jQryqHdAxFXebbZLdgYZ2sYK3IGnjJbZnra79lWDoT7s7DS61Va5KvK400jLUnkVWkdH4Y51uM24isYBlZZ30kitH6Vfs3Ky1oj5ERQDTlhljPGw8l5AUvJixKPcectwq5hlAQPt_9o_yXzV8fV3WZsWNV3xLiR_l4nqSPKRroCVoqE2j7E62WHG3j4PgeZ-p7K0Pi9OQGeh04HnFUdnSm5hMdQtFg_vz1YJLtIGUs_vtopjEN4c9OCVlhRRNLjub3kyCCH6Bh_Wajq8tc59rL45SPt6nyXBXFpgyW5JLDyz0LqF9rFjxmPUa_7XvLTdNODFTidQR_0yR9vcSGrule6oWoFpoywY1Kgza6DwKf51jiXrEcY0gIukOg32BGzZZA=w1175-h881-no">
            <a:extLst>
              <a:ext uri="{FF2B5EF4-FFF2-40B4-BE49-F238E27FC236}">
                <a16:creationId xmlns:a16="http://schemas.microsoft.com/office/drawing/2014/main" id="{1C8C88D5-B7BF-48E7-8F08-6DADC6AC6C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7" t="29893" b="12331"/>
          <a:stretch/>
        </p:blipFill>
        <p:spPr bwMode="auto">
          <a:xfrm>
            <a:off x="223852" y="1531726"/>
            <a:ext cx="2609861" cy="119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lh3.googleusercontent.com/Ci7WQFR_NGEL0BQfqmRjLHuDmFQVNCTcO60PFzKvlIaKWBo8pdVZhdLutoJlolZajbyomMXtzKB-eut1uhLt7gVVomSlawNWif7nAmvMdt4__kb299cRvD4LSjO59srNVpFp6R0zodWJezXUCiUciqtjCZSqHw-X5l5Iw0XwzQmbwa-8NEkjUv9uiOKJ5R5hr_X6e19YzxtnwU4en_F3Rtld-9wA3Cz95Bs7Qc-BXWl70gwquWej-P3Uc_vXVEwsehtgjoP5e2ZRTpfKDfZz8g4Lbn_05eTSh8674PaYHeip5g6ag8-QeasM3Awucs-reUvSUrYr8gT2NARQg35f1w1332QkFuy8D1tGLvwvZUjCLMuvjc4d0AMEqDJQ6sWw8KaVeIZ9KyUIyMLbDKQY8mxhttNNW31MtalTMz_wdS4sSKXVroGEsa2u3d7RgJILcYzywmrZRn5sm1n4y5lHdn3ZgPgYDctCTZQyOQy5oA3Ayy0vGu2b141czxhyNVkNs7tKtr9AJQgCpkCy9g8nH30PeAYT9Cqg0u8umSrtlVqXrIW8_Nj2aYHnbnSKCfu9HoLO-iwvpFLi0cQ-kPAHIvyBBb2gkVkJzbcVwMAi02zxxgJ1p_GsK4LUQtChzOPQ9gI0cdIc7T-6MMYLPsME0nEz-NA3n1f1=w1175-h881-no">
            <a:extLst>
              <a:ext uri="{FF2B5EF4-FFF2-40B4-BE49-F238E27FC236}">
                <a16:creationId xmlns:a16="http://schemas.microsoft.com/office/drawing/2014/main" id="{D60E1849-3B80-482C-AF11-FD5EEDB440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0" t="22340" r="5758" b="16546"/>
          <a:stretch/>
        </p:blipFill>
        <p:spPr bwMode="auto">
          <a:xfrm>
            <a:off x="223852" y="2931251"/>
            <a:ext cx="2609861" cy="129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77106" y="2328330"/>
            <a:ext cx="3550024" cy="2743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57384" y="2328330"/>
            <a:ext cx="3550023" cy="2743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73538" y="1463126"/>
            <a:ext cx="2127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Storage Board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24159" y="1463125"/>
            <a:ext cx="2186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Building Board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7646" y="5698984"/>
            <a:ext cx="8828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When you are done, please snap components back on to the storage board</a:t>
            </a:r>
          </a:p>
        </p:txBody>
      </p:sp>
    </p:spTree>
    <p:extLst>
      <p:ext uri="{BB962C8B-B14F-4D97-AF65-F5344CB8AC3E}">
        <p14:creationId xmlns:p14="http://schemas.microsoft.com/office/powerpoint/2010/main" val="2722916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Snap Circuits Challenges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456831" y="1531725"/>
            <a:ext cx="8396223" cy="438416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3600" dirty="0">
                <a:latin typeface="+mj-lt"/>
              </a:rPr>
              <a:t>Challenges: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Get </a:t>
            </a:r>
            <a:r>
              <a:rPr lang="en-US" altLang="en-US" b="1" dirty="0">
                <a:latin typeface="+mj-lt"/>
              </a:rPr>
              <a:t>two</a:t>
            </a:r>
            <a:r>
              <a:rPr lang="en-US" altLang="en-US" dirty="0">
                <a:latin typeface="+mj-lt"/>
              </a:rPr>
              <a:t> lightbulbs to light up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Build a circuit with </a:t>
            </a:r>
            <a:r>
              <a:rPr lang="en-US" altLang="en-US" b="1" dirty="0">
                <a:latin typeface="+mj-lt"/>
              </a:rPr>
              <a:t>two</a:t>
            </a:r>
            <a:r>
              <a:rPr lang="en-US" altLang="en-US" dirty="0">
                <a:latin typeface="+mj-lt"/>
              </a:rPr>
              <a:t> lightbulbs and a switch that turns on/off BOTH bulbs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Build a circuit with </a:t>
            </a:r>
            <a:r>
              <a:rPr lang="en-US" altLang="en-US" b="1" dirty="0">
                <a:latin typeface="+mj-lt"/>
              </a:rPr>
              <a:t>two</a:t>
            </a:r>
            <a:r>
              <a:rPr lang="en-US" altLang="en-US" dirty="0">
                <a:latin typeface="+mj-lt"/>
              </a:rPr>
              <a:t> lightbulbs and a switch that turns on/off ONE bulb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Build a circuit with </a:t>
            </a:r>
            <a:r>
              <a:rPr lang="en-US" altLang="en-US" b="1" dirty="0">
                <a:latin typeface="+mj-lt"/>
              </a:rPr>
              <a:t>three</a:t>
            </a:r>
            <a:r>
              <a:rPr lang="en-US" altLang="en-US" dirty="0">
                <a:latin typeface="+mj-lt"/>
              </a:rPr>
              <a:t> lightbulbs that are at two different brightness levels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Build a circuit with </a:t>
            </a:r>
            <a:r>
              <a:rPr lang="en-US" altLang="en-US" b="1" dirty="0">
                <a:latin typeface="+mj-lt"/>
              </a:rPr>
              <a:t>three</a:t>
            </a:r>
            <a:r>
              <a:rPr lang="en-US" altLang="en-US" dirty="0">
                <a:latin typeface="+mj-lt"/>
              </a:rPr>
              <a:t> lightbulbs that can be independently switched on/off</a:t>
            </a:r>
          </a:p>
          <a:p>
            <a:pPr marL="0" indent="0">
              <a:buNone/>
            </a:pPr>
            <a:br>
              <a:rPr lang="en-US" altLang="en-US" sz="2400" dirty="0">
                <a:latin typeface="+mj-lt"/>
              </a:rPr>
            </a:br>
            <a:endParaRPr lang="en-US" altLang="en-US" sz="2400" dirty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endParaRPr lang="en-US" altLang="en-US" sz="2400" dirty="0">
              <a:latin typeface="+mj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363638C-CB04-4AF1-A73F-40129D9F6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769" y="5041201"/>
            <a:ext cx="1568819" cy="98095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0DBBA54B-222A-4370-817F-48A7C12590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7590" y="5041201"/>
            <a:ext cx="1568819" cy="98095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4EDEBA7-945D-463B-AEC4-6D0FAD552A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1412" y="5041201"/>
            <a:ext cx="1568819" cy="98095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C3334CB-62E8-485F-B65C-71A0D8F51678}"/>
              </a:ext>
            </a:extLst>
          </p:cNvPr>
          <p:cNvSpPr txBox="1"/>
          <p:nvPr/>
        </p:nvSpPr>
        <p:spPr>
          <a:xfrm>
            <a:off x="2220667" y="4641091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 Volts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B79185B-659B-4998-A4D0-EDEC3EF873C2}"/>
              </a:ext>
            </a:extLst>
          </p:cNvPr>
          <p:cNvSpPr txBox="1"/>
          <p:nvPr/>
        </p:nvSpPr>
        <p:spPr>
          <a:xfrm>
            <a:off x="4066386" y="4641091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 Volts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8B4802B-E6E2-45D1-912E-D9D77D8AE9F9}"/>
              </a:ext>
            </a:extLst>
          </p:cNvPr>
          <p:cNvSpPr txBox="1"/>
          <p:nvPr/>
        </p:nvSpPr>
        <p:spPr>
          <a:xfrm>
            <a:off x="5920715" y="4641091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Volts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7BB9768-86CF-4786-8E5C-1DBC4EC5536D}"/>
              </a:ext>
            </a:extLst>
          </p:cNvPr>
          <p:cNvSpPr/>
          <p:nvPr/>
        </p:nvSpPr>
        <p:spPr>
          <a:xfrm>
            <a:off x="2003957" y="5693125"/>
            <a:ext cx="274320" cy="27432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331BD5A7-2C67-460F-A4F4-F7E9019BE004}"/>
              </a:ext>
            </a:extLst>
          </p:cNvPr>
          <p:cNvSpPr/>
          <p:nvPr/>
        </p:nvSpPr>
        <p:spPr>
          <a:xfrm>
            <a:off x="3172357" y="5693125"/>
            <a:ext cx="274320" cy="27432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42FAA03B-F84A-4A79-B60A-0E6A7FD83FA1}"/>
              </a:ext>
            </a:extLst>
          </p:cNvPr>
          <p:cNvSpPr/>
          <p:nvPr/>
        </p:nvSpPr>
        <p:spPr>
          <a:xfrm>
            <a:off x="3849196" y="5107860"/>
            <a:ext cx="274320" cy="27432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4AF07FE-DFD9-4F4A-8076-7C4B03DDCFDF}"/>
              </a:ext>
            </a:extLst>
          </p:cNvPr>
          <p:cNvSpPr/>
          <p:nvPr/>
        </p:nvSpPr>
        <p:spPr>
          <a:xfrm>
            <a:off x="4435632" y="5103098"/>
            <a:ext cx="274320" cy="27432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6254E426-DD90-4BE4-8FFE-320798C9DC83}"/>
              </a:ext>
            </a:extLst>
          </p:cNvPr>
          <p:cNvSpPr/>
          <p:nvPr/>
        </p:nvSpPr>
        <p:spPr>
          <a:xfrm>
            <a:off x="5696154" y="5105479"/>
            <a:ext cx="274320" cy="27432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051B8449-F54A-48CC-8A7C-A0AB848AEF76}"/>
              </a:ext>
            </a:extLst>
          </p:cNvPr>
          <p:cNvSpPr/>
          <p:nvPr/>
        </p:nvSpPr>
        <p:spPr>
          <a:xfrm>
            <a:off x="6862517" y="5103098"/>
            <a:ext cx="274320" cy="27432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2" name="Picture 71">
            <a:extLst>
              <a:ext uri="{FF2B5EF4-FFF2-40B4-BE49-F238E27FC236}">
                <a16:creationId xmlns:a16="http://schemas.microsoft.com/office/drawing/2014/main" id="{6CC4A0CB-6BD1-480F-A7D0-695CF767AD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0159" y="1700876"/>
            <a:ext cx="1725319" cy="319504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CF613E95-F411-4F9A-B20E-B64C4EBD33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2436" y="1786368"/>
            <a:ext cx="1763660" cy="52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62275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24441</TotalTime>
  <Words>97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Ebrima</vt:lpstr>
      <vt:lpstr>Retrospect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Joe Cossette</cp:lastModifiedBy>
  <cp:revision>237</cp:revision>
  <dcterms:created xsi:type="dcterms:W3CDTF">2014-08-31T00:23:19Z</dcterms:created>
  <dcterms:modified xsi:type="dcterms:W3CDTF">2019-05-07T01:11:13Z</dcterms:modified>
</cp:coreProperties>
</file>