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34" d="100"/>
          <a:sy n="34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2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1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7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D333-0513-48E4-B3E6-91D05FBB92C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0496-1ACD-4C4A-A8D9-E5C0438F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D81DE2-8CC7-420D-BD4C-97A597EEC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1715917"/>
            <a:ext cx="9336137" cy="1449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CFA19E-1CC5-4C44-BE40-58B44B31B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3188512"/>
            <a:ext cx="9336137" cy="14498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8F2687-D388-45D8-9E11-18AF1C6A2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4661107"/>
            <a:ext cx="9336137" cy="14498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6B1F20-F2B6-4A7E-B419-F9E92A61A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6133701"/>
            <a:ext cx="9336137" cy="14498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BEC979-ECE9-4E7D-BF0E-F3AD67519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243323"/>
            <a:ext cx="9336137" cy="14498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C92ACD-9E91-438B-AE3E-9C606A14B07B}"/>
              </a:ext>
            </a:extLst>
          </p:cNvPr>
          <p:cNvSpPr txBox="1"/>
          <p:nvPr/>
        </p:nvSpPr>
        <p:spPr>
          <a:xfrm rot="16200000">
            <a:off x="-84201" y="814337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1F1B7E-C229-4D5B-A05E-7B9F40C3913C}"/>
              </a:ext>
            </a:extLst>
          </p:cNvPr>
          <p:cNvSpPr txBox="1"/>
          <p:nvPr/>
        </p:nvSpPr>
        <p:spPr>
          <a:xfrm rot="16200000">
            <a:off x="-84202" y="2286932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B56B9-DBC1-490B-A927-3FDC1FB5B3D0}"/>
              </a:ext>
            </a:extLst>
          </p:cNvPr>
          <p:cNvSpPr txBox="1"/>
          <p:nvPr/>
        </p:nvSpPr>
        <p:spPr>
          <a:xfrm rot="16200000">
            <a:off x="-84202" y="3759527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9BDDD-B833-438A-BAC7-540D40A0023D}"/>
              </a:ext>
            </a:extLst>
          </p:cNvPr>
          <p:cNvSpPr txBox="1"/>
          <p:nvPr/>
        </p:nvSpPr>
        <p:spPr>
          <a:xfrm rot="16200000">
            <a:off x="-84204" y="5232122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3907CE-1B3B-42A3-9957-5A45A9C247DF}"/>
              </a:ext>
            </a:extLst>
          </p:cNvPr>
          <p:cNvSpPr txBox="1"/>
          <p:nvPr/>
        </p:nvSpPr>
        <p:spPr>
          <a:xfrm rot="16200000">
            <a:off x="-84205" y="6704716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A</a:t>
            </a:r>
          </a:p>
        </p:txBody>
      </p:sp>
    </p:spTree>
    <p:extLst>
      <p:ext uri="{BB962C8B-B14F-4D97-AF65-F5344CB8AC3E}">
        <p14:creationId xmlns:p14="http://schemas.microsoft.com/office/powerpoint/2010/main" val="276361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667BA3-3D07-4EC9-87ED-5E4795716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243263"/>
            <a:ext cx="9336912" cy="14499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8A404D-974B-42E2-9248-8C1A1EA9F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1715857"/>
            <a:ext cx="9336912" cy="14499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8924F24-8E1C-494C-B510-406D6BAB2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3188452"/>
            <a:ext cx="9336912" cy="14499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53A8BC-D9E9-49D0-B6E4-E0ED62C83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4661047"/>
            <a:ext cx="9336912" cy="144992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E66AC2-EFE9-4BC0-B346-96D26FE64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88" y="6133641"/>
            <a:ext cx="9336912" cy="14499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C92ACD-9E91-438B-AE3E-9C606A14B07B}"/>
              </a:ext>
            </a:extLst>
          </p:cNvPr>
          <p:cNvSpPr txBox="1"/>
          <p:nvPr/>
        </p:nvSpPr>
        <p:spPr>
          <a:xfrm rot="16200000">
            <a:off x="-84201" y="814337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1F1B7E-C229-4D5B-A05E-7B9F40C3913C}"/>
              </a:ext>
            </a:extLst>
          </p:cNvPr>
          <p:cNvSpPr txBox="1"/>
          <p:nvPr/>
        </p:nvSpPr>
        <p:spPr>
          <a:xfrm rot="16200000">
            <a:off x="-84202" y="2286932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B56B9-DBC1-490B-A927-3FDC1FB5B3D0}"/>
              </a:ext>
            </a:extLst>
          </p:cNvPr>
          <p:cNvSpPr txBox="1"/>
          <p:nvPr/>
        </p:nvSpPr>
        <p:spPr>
          <a:xfrm rot="16200000">
            <a:off x="-84202" y="3759527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9BDDD-B833-438A-BAC7-540D40A0023D}"/>
              </a:ext>
            </a:extLst>
          </p:cNvPr>
          <p:cNvSpPr txBox="1"/>
          <p:nvPr/>
        </p:nvSpPr>
        <p:spPr>
          <a:xfrm rot="16200000">
            <a:off x="-84204" y="5232122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3907CE-1B3B-42A3-9957-5A45A9C247DF}"/>
              </a:ext>
            </a:extLst>
          </p:cNvPr>
          <p:cNvSpPr txBox="1"/>
          <p:nvPr/>
        </p:nvSpPr>
        <p:spPr>
          <a:xfrm rot="16200000">
            <a:off x="-84205" y="6704716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B</a:t>
            </a:r>
          </a:p>
        </p:txBody>
      </p:sp>
    </p:spTree>
    <p:extLst>
      <p:ext uri="{BB962C8B-B14F-4D97-AF65-F5344CB8AC3E}">
        <p14:creationId xmlns:p14="http://schemas.microsoft.com/office/powerpoint/2010/main" val="179354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20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Form Transparencies</dc:title>
  <dc:creator>Joe Cossette</dc:creator>
  <cp:lastModifiedBy>Cossette, Joseph</cp:lastModifiedBy>
  <cp:revision>25</cp:revision>
  <dcterms:created xsi:type="dcterms:W3CDTF">2019-12-04T04:02:25Z</dcterms:created>
  <dcterms:modified xsi:type="dcterms:W3CDTF">2019-12-06T20:50:10Z</dcterms:modified>
</cp:coreProperties>
</file>