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1228" autoAdjust="0"/>
  </p:normalViewPr>
  <p:slideViewPr>
    <p:cSldViewPr snapToGrid="0">
      <p:cViewPr varScale="1">
        <p:scale>
          <a:sx n="83" d="100"/>
          <a:sy n="83" d="100"/>
        </p:scale>
        <p:origin x="3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81DED-44DB-4663-981D-E69EEFA0355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88D9E-78F5-4315-A604-DEE07DEB5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1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1 m = </a:t>
            </a:r>
            <a:r>
              <a:rPr lang="en-US" sz="1800" b="1" dirty="0"/>
              <a:t>100</a:t>
            </a:r>
            <a:r>
              <a:rPr lang="en-US" sz="1800" dirty="0"/>
              <a:t> 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8D9E-78F5-4315-A604-DEE07DEB51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57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 L =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75,000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8D9E-78F5-4315-A604-DEE07DEB51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42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3,000 ns =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0.000003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8D9E-78F5-4315-A604-DEE07DEB51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91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0.0009 Mg =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900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8D9E-78F5-4315-A604-DEE07DEB51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90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0.35 km =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350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8D9E-78F5-4315-A604-DEE07DEB51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23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550 mm =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0.55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8D9E-78F5-4315-A604-DEE07DEB51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87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55 g =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55,000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mg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8D9E-78F5-4315-A604-DEE07DEB51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95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4,500,000 mg =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4.5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8D9E-78F5-4315-A604-DEE07DEB51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40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73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0.073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8D9E-78F5-4315-A604-DEE07DEB51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50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70,000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8D9E-78F5-4315-A604-DEE07DEB51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48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480,000 cm =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4.8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km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8D9E-78F5-4315-A604-DEE07DEB51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24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 mL =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0.015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88D9E-78F5-4315-A604-DEE07DEB51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57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ACAF-EA56-440F-93B1-D81B83F1AF5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92E4-B2C3-4FB0-8A76-CD081B52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4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ACAF-EA56-440F-93B1-D81B83F1AF5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92E4-B2C3-4FB0-8A76-CD081B52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0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ACAF-EA56-440F-93B1-D81B83F1AF5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92E4-B2C3-4FB0-8A76-CD081B52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3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ACAF-EA56-440F-93B1-D81B83F1AF5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92E4-B2C3-4FB0-8A76-CD081B52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6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ACAF-EA56-440F-93B1-D81B83F1AF5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92E4-B2C3-4FB0-8A76-CD081B52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2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ACAF-EA56-440F-93B1-D81B83F1AF5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92E4-B2C3-4FB0-8A76-CD081B52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7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ACAF-EA56-440F-93B1-D81B83F1AF5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92E4-B2C3-4FB0-8A76-CD081B52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4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ACAF-EA56-440F-93B1-D81B83F1AF5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92E4-B2C3-4FB0-8A76-CD081B52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1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ACAF-EA56-440F-93B1-D81B83F1AF5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92E4-B2C3-4FB0-8A76-CD081B52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9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ACAF-EA56-440F-93B1-D81B83F1AF5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92E4-B2C3-4FB0-8A76-CD081B52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9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ACAF-EA56-440F-93B1-D81B83F1AF5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92E4-B2C3-4FB0-8A76-CD081B52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6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DACAF-EA56-440F-93B1-D81B83F1AF5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92E4-B2C3-4FB0-8A76-CD081B52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7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355A-A318-47F4-B9CA-3FB86FAB0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1841070"/>
            <a:ext cx="8549640" cy="238102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Metric Conversions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Walk Around</a:t>
            </a:r>
          </a:p>
        </p:txBody>
      </p:sp>
      <p:pic>
        <p:nvPicPr>
          <p:cNvPr id="4" name="Picture 2" descr="https://lh3.googleusercontent.com/y7Vj_E03Sbex2JS94qFE-b-DnwCzKczys4jHxjH565YRRNNpHCN4mvKOY3VPQ0dGyjV0bdfz0TcpuKJoU7XHGIdviyh2PB-kRXT1o3YRBPex87SSR8TgDFD_j72GFCpD6za0Y2osjo0">
            <a:extLst>
              <a:ext uri="{FF2B5EF4-FFF2-40B4-BE49-F238E27FC236}">
                <a16:creationId xmlns:a16="http://schemas.microsoft.com/office/drawing/2014/main" id="{5069739B-75F5-48FE-98DC-D93EE8246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349" y="5196197"/>
            <a:ext cx="7015702" cy="139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31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y7Vj_E03Sbex2JS94qFE-b-DnwCzKczys4jHxjH565YRRNNpHCN4mvKOY3VPQ0dGyjV0bdfz0TcpuKJoU7XHGIdviyh2PB-kRXT1o3YRBPex87SSR8TgDFD_j72GFCpD6za0Y2osjo0">
            <a:extLst>
              <a:ext uri="{FF2B5EF4-FFF2-40B4-BE49-F238E27FC236}">
                <a16:creationId xmlns:a16="http://schemas.microsoft.com/office/drawing/2014/main" id="{39A4BFB5-2955-4609-9977-6107E49DB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93" y="5744837"/>
            <a:ext cx="7015702" cy="139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4C17C1-C979-41C8-976A-2AB2643D4587}"/>
              </a:ext>
            </a:extLst>
          </p:cNvPr>
          <p:cNvSpPr txBox="1"/>
          <p:nvPr/>
        </p:nvSpPr>
        <p:spPr>
          <a:xfrm>
            <a:off x="2417966" y="3685425"/>
            <a:ext cx="53623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 mL = _____ L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EFD6EC6-BB8E-4653-8D54-03CE3567A203}"/>
              </a:ext>
            </a:extLst>
          </p:cNvPr>
          <p:cNvSpPr txBox="1">
            <a:spLocks/>
          </p:cNvSpPr>
          <p:nvPr/>
        </p:nvSpPr>
        <p:spPr>
          <a:xfrm>
            <a:off x="557389" y="512415"/>
            <a:ext cx="8771806" cy="2740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7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y7Vj_E03Sbex2JS94qFE-b-DnwCzKczys4jHxjH565YRRNNpHCN4mvKOY3VPQ0dGyjV0bdfz0TcpuKJoU7XHGIdviyh2PB-kRXT1o3YRBPex87SSR8TgDFD_j72GFCpD6za0Y2osjo0">
            <a:extLst>
              <a:ext uri="{FF2B5EF4-FFF2-40B4-BE49-F238E27FC236}">
                <a16:creationId xmlns:a16="http://schemas.microsoft.com/office/drawing/2014/main" id="{39A4BFB5-2955-4609-9977-6107E49DB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93" y="5744837"/>
            <a:ext cx="7015702" cy="139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4C17C1-C979-41C8-976A-2AB2643D4587}"/>
              </a:ext>
            </a:extLst>
          </p:cNvPr>
          <p:cNvSpPr txBox="1"/>
          <p:nvPr/>
        </p:nvSpPr>
        <p:spPr>
          <a:xfrm>
            <a:off x="2417966" y="3685425"/>
            <a:ext cx="53623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 L = _____ mL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EFD6EC6-BB8E-4653-8D54-03CE3567A203}"/>
              </a:ext>
            </a:extLst>
          </p:cNvPr>
          <p:cNvSpPr txBox="1">
            <a:spLocks/>
          </p:cNvSpPr>
          <p:nvPr/>
        </p:nvSpPr>
        <p:spPr>
          <a:xfrm>
            <a:off x="557389" y="512415"/>
            <a:ext cx="8771806" cy="2740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036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3.googleusercontent.com/8IcGqzR2jUUFLS9betXaIhfP-p415Olsh7lBZeYVbEKcgRlNwcD6G-5U1XjBfTpvvhHaMgPycN2vzx1QArZBj3IAIrp09TadW1hna3_GqjUEIMv29g5SmYTMYws0gbXm9lBM7ntNTQg">
            <a:extLst>
              <a:ext uri="{FF2B5EF4-FFF2-40B4-BE49-F238E27FC236}">
                <a16:creationId xmlns:a16="http://schemas.microsoft.com/office/drawing/2014/main" id="{42FB3F84-32DC-4D7E-A140-B69018886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79" y="5561572"/>
            <a:ext cx="943927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4C17C1-C979-41C8-976A-2AB2643D4587}"/>
              </a:ext>
            </a:extLst>
          </p:cNvPr>
          <p:cNvSpPr txBox="1"/>
          <p:nvPr/>
        </p:nvSpPr>
        <p:spPr>
          <a:xfrm>
            <a:off x="2067711" y="3685425"/>
            <a:ext cx="60628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3,000 ns = _____ s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EFD6EC6-BB8E-4653-8D54-03CE3567A203}"/>
              </a:ext>
            </a:extLst>
          </p:cNvPr>
          <p:cNvSpPr txBox="1">
            <a:spLocks/>
          </p:cNvSpPr>
          <p:nvPr/>
        </p:nvSpPr>
        <p:spPr>
          <a:xfrm>
            <a:off x="557389" y="512415"/>
            <a:ext cx="8771806" cy="2740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28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3.googleusercontent.com/8IcGqzR2jUUFLS9betXaIhfP-p415Olsh7lBZeYVbEKcgRlNwcD6G-5U1XjBfTpvvhHaMgPycN2vzx1QArZBj3IAIrp09TadW1hna3_GqjUEIMv29g5SmYTMYws0gbXm9lBM7ntNTQg">
            <a:extLst>
              <a:ext uri="{FF2B5EF4-FFF2-40B4-BE49-F238E27FC236}">
                <a16:creationId xmlns:a16="http://schemas.microsoft.com/office/drawing/2014/main" id="{42FB3F84-32DC-4D7E-A140-B69018886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79" y="5561572"/>
            <a:ext cx="943927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4C17C1-C979-41C8-976A-2AB2643D4587}"/>
              </a:ext>
            </a:extLst>
          </p:cNvPr>
          <p:cNvSpPr txBox="1"/>
          <p:nvPr/>
        </p:nvSpPr>
        <p:spPr>
          <a:xfrm>
            <a:off x="1606047" y="3685425"/>
            <a:ext cx="69862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0.0009 Mg = _____ g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EFD6EC6-BB8E-4653-8D54-03CE3567A203}"/>
              </a:ext>
            </a:extLst>
          </p:cNvPr>
          <p:cNvSpPr txBox="1">
            <a:spLocks/>
          </p:cNvSpPr>
          <p:nvPr/>
        </p:nvSpPr>
        <p:spPr>
          <a:xfrm>
            <a:off x="557389" y="512415"/>
            <a:ext cx="8771806" cy="2740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3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09EF4-BBDD-4F14-951A-7F37E75BF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389" y="512415"/>
            <a:ext cx="8771806" cy="2740201"/>
          </a:xfrm>
        </p:spPr>
        <p:txBody>
          <a:bodyPr>
            <a:noAutofit/>
          </a:bodyPr>
          <a:lstStyle/>
          <a:p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26" name="Picture 2" descr="https://lh3.googleusercontent.com/y7Vj_E03Sbex2JS94qFE-b-DnwCzKczys4jHxjH565YRRNNpHCN4mvKOY3VPQ0dGyjV0bdfz0TcpuKJoU7XHGIdviyh2PB-kRXT1o3YRBPex87SSR8TgDFD_j72GFCpD6za0Y2osjo0">
            <a:extLst>
              <a:ext uri="{FF2B5EF4-FFF2-40B4-BE49-F238E27FC236}">
                <a16:creationId xmlns:a16="http://schemas.microsoft.com/office/drawing/2014/main" id="{39A4BFB5-2955-4609-9977-6107E49DB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93" y="5744837"/>
            <a:ext cx="7015702" cy="139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4C17C1-C979-41C8-976A-2AB2643D4587}"/>
              </a:ext>
            </a:extLst>
          </p:cNvPr>
          <p:cNvSpPr txBox="1"/>
          <p:nvPr/>
        </p:nvSpPr>
        <p:spPr>
          <a:xfrm>
            <a:off x="2478875" y="3685425"/>
            <a:ext cx="5240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m = _____ cm</a:t>
            </a:r>
          </a:p>
        </p:txBody>
      </p:sp>
    </p:spTree>
    <p:extLst>
      <p:ext uri="{BB962C8B-B14F-4D97-AF65-F5344CB8AC3E}">
        <p14:creationId xmlns:p14="http://schemas.microsoft.com/office/powerpoint/2010/main" val="370376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y7Vj_E03Sbex2JS94qFE-b-DnwCzKczys4jHxjH565YRRNNpHCN4mvKOY3VPQ0dGyjV0bdfz0TcpuKJoU7XHGIdviyh2PB-kRXT1o3YRBPex87SSR8TgDFD_j72GFCpD6za0Y2osjo0">
            <a:extLst>
              <a:ext uri="{FF2B5EF4-FFF2-40B4-BE49-F238E27FC236}">
                <a16:creationId xmlns:a16="http://schemas.microsoft.com/office/drawing/2014/main" id="{39A4BFB5-2955-4609-9977-6107E49DB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93" y="5744837"/>
            <a:ext cx="7015702" cy="139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4C17C1-C979-41C8-976A-2AB2643D4587}"/>
              </a:ext>
            </a:extLst>
          </p:cNvPr>
          <p:cNvSpPr txBox="1"/>
          <p:nvPr/>
        </p:nvSpPr>
        <p:spPr>
          <a:xfrm>
            <a:off x="1966716" y="3685425"/>
            <a:ext cx="62648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0.35 km = _____ m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EFD6EC6-BB8E-4653-8D54-03CE3567A203}"/>
              </a:ext>
            </a:extLst>
          </p:cNvPr>
          <p:cNvSpPr txBox="1">
            <a:spLocks/>
          </p:cNvSpPr>
          <p:nvPr/>
        </p:nvSpPr>
        <p:spPr>
          <a:xfrm>
            <a:off x="557389" y="512415"/>
            <a:ext cx="8771806" cy="2740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4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y7Vj_E03Sbex2JS94qFE-b-DnwCzKczys4jHxjH565YRRNNpHCN4mvKOY3VPQ0dGyjV0bdfz0TcpuKJoU7XHGIdviyh2PB-kRXT1o3YRBPex87SSR8TgDFD_j72GFCpD6za0Y2osjo0">
            <a:extLst>
              <a:ext uri="{FF2B5EF4-FFF2-40B4-BE49-F238E27FC236}">
                <a16:creationId xmlns:a16="http://schemas.microsoft.com/office/drawing/2014/main" id="{39A4BFB5-2955-4609-9977-6107E49DB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93" y="5744837"/>
            <a:ext cx="7015702" cy="139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4C17C1-C979-41C8-976A-2AB2643D4587}"/>
              </a:ext>
            </a:extLst>
          </p:cNvPr>
          <p:cNvSpPr txBox="1"/>
          <p:nvPr/>
        </p:nvSpPr>
        <p:spPr>
          <a:xfrm>
            <a:off x="1910611" y="3685425"/>
            <a:ext cx="6377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550 mm = _____ m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EFD6EC6-BB8E-4653-8D54-03CE3567A203}"/>
              </a:ext>
            </a:extLst>
          </p:cNvPr>
          <p:cNvSpPr txBox="1">
            <a:spLocks/>
          </p:cNvSpPr>
          <p:nvPr/>
        </p:nvSpPr>
        <p:spPr>
          <a:xfrm>
            <a:off x="557389" y="512415"/>
            <a:ext cx="8771806" cy="2740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870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y7Vj_E03Sbex2JS94qFE-b-DnwCzKczys4jHxjH565YRRNNpHCN4mvKOY3VPQ0dGyjV0bdfz0TcpuKJoU7XHGIdviyh2PB-kRXT1o3YRBPex87SSR8TgDFD_j72GFCpD6za0Y2osjo0">
            <a:extLst>
              <a:ext uri="{FF2B5EF4-FFF2-40B4-BE49-F238E27FC236}">
                <a16:creationId xmlns:a16="http://schemas.microsoft.com/office/drawing/2014/main" id="{39A4BFB5-2955-4609-9977-6107E49DB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93" y="5744837"/>
            <a:ext cx="7015702" cy="139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4C17C1-C979-41C8-976A-2AB2643D4587}"/>
              </a:ext>
            </a:extLst>
          </p:cNvPr>
          <p:cNvSpPr txBox="1"/>
          <p:nvPr/>
        </p:nvSpPr>
        <p:spPr>
          <a:xfrm>
            <a:off x="2326590" y="3685425"/>
            <a:ext cx="55451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55 g = _____ mg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EFD6EC6-BB8E-4653-8D54-03CE3567A203}"/>
              </a:ext>
            </a:extLst>
          </p:cNvPr>
          <p:cNvSpPr txBox="1">
            <a:spLocks/>
          </p:cNvSpPr>
          <p:nvPr/>
        </p:nvSpPr>
        <p:spPr>
          <a:xfrm>
            <a:off x="557389" y="512415"/>
            <a:ext cx="8771806" cy="2740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6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y7Vj_E03Sbex2JS94qFE-b-DnwCzKczys4jHxjH565YRRNNpHCN4mvKOY3VPQ0dGyjV0bdfz0TcpuKJoU7XHGIdviyh2PB-kRXT1o3YRBPex87SSR8TgDFD_j72GFCpD6za0Y2osjo0">
            <a:extLst>
              <a:ext uri="{FF2B5EF4-FFF2-40B4-BE49-F238E27FC236}">
                <a16:creationId xmlns:a16="http://schemas.microsoft.com/office/drawing/2014/main" id="{39A4BFB5-2955-4609-9977-6107E49DB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93" y="5744837"/>
            <a:ext cx="7015702" cy="139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4C17C1-C979-41C8-976A-2AB2643D4587}"/>
              </a:ext>
            </a:extLst>
          </p:cNvPr>
          <p:cNvSpPr txBox="1"/>
          <p:nvPr/>
        </p:nvSpPr>
        <p:spPr>
          <a:xfrm>
            <a:off x="790917" y="3685425"/>
            <a:ext cx="86164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4,500,000 mg = _____ kg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EFD6EC6-BB8E-4653-8D54-03CE3567A203}"/>
              </a:ext>
            </a:extLst>
          </p:cNvPr>
          <p:cNvSpPr txBox="1">
            <a:spLocks/>
          </p:cNvSpPr>
          <p:nvPr/>
        </p:nvSpPr>
        <p:spPr>
          <a:xfrm>
            <a:off x="557389" y="512415"/>
            <a:ext cx="8771806" cy="2740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920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y7Vj_E03Sbex2JS94qFE-b-DnwCzKczys4jHxjH565YRRNNpHCN4mvKOY3VPQ0dGyjV0bdfz0TcpuKJoU7XHGIdviyh2PB-kRXT1o3YRBPex87SSR8TgDFD_j72GFCpD6za0Y2osjo0">
            <a:extLst>
              <a:ext uri="{FF2B5EF4-FFF2-40B4-BE49-F238E27FC236}">
                <a16:creationId xmlns:a16="http://schemas.microsoft.com/office/drawing/2014/main" id="{39A4BFB5-2955-4609-9977-6107E49DB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93" y="5744837"/>
            <a:ext cx="7015702" cy="139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4C17C1-C979-41C8-976A-2AB2643D4587}"/>
              </a:ext>
            </a:extLst>
          </p:cNvPr>
          <p:cNvSpPr txBox="1"/>
          <p:nvPr/>
        </p:nvSpPr>
        <p:spPr>
          <a:xfrm>
            <a:off x="2453231" y="3685425"/>
            <a:ext cx="5291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73 </a:t>
            </a:r>
            <a:r>
              <a:rPr lang="en-US" sz="6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ms</a:t>
            </a:r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_____ s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EFD6EC6-BB8E-4653-8D54-03CE3567A203}"/>
              </a:ext>
            </a:extLst>
          </p:cNvPr>
          <p:cNvSpPr txBox="1">
            <a:spLocks/>
          </p:cNvSpPr>
          <p:nvPr/>
        </p:nvSpPr>
        <p:spPr>
          <a:xfrm>
            <a:off x="557389" y="512415"/>
            <a:ext cx="8771806" cy="2740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997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y7Vj_E03Sbex2JS94qFE-b-DnwCzKczys4jHxjH565YRRNNpHCN4mvKOY3VPQ0dGyjV0bdfz0TcpuKJoU7XHGIdviyh2PB-kRXT1o3YRBPex87SSR8TgDFD_j72GFCpD6za0Y2osjo0">
            <a:extLst>
              <a:ext uri="{FF2B5EF4-FFF2-40B4-BE49-F238E27FC236}">
                <a16:creationId xmlns:a16="http://schemas.microsoft.com/office/drawing/2014/main" id="{39A4BFB5-2955-4609-9977-6107E49DB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93" y="5744837"/>
            <a:ext cx="7015702" cy="139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4C17C1-C979-41C8-976A-2AB2643D4587}"/>
              </a:ext>
            </a:extLst>
          </p:cNvPr>
          <p:cNvSpPr txBox="1"/>
          <p:nvPr/>
        </p:nvSpPr>
        <p:spPr>
          <a:xfrm>
            <a:off x="2260870" y="3685425"/>
            <a:ext cx="56765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</a:t>
            </a:r>
            <a:r>
              <a:rPr lang="en-US" sz="6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hm</a:t>
            </a:r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_____ cm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EFD6EC6-BB8E-4653-8D54-03CE3567A203}"/>
              </a:ext>
            </a:extLst>
          </p:cNvPr>
          <p:cNvSpPr txBox="1">
            <a:spLocks/>
          </p:cNvSpPr>
          <p:nvPr/>
        </p:nvSpPr>
        <p:spPr>
          <a:xfrm>
            <a:off x="557389" y="512415"/>
            <a:ext cx="8771806" cy="2740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330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y7Vj_E03Sbex2JS94qFE-b-DnwCzKczys4jHxjH565YRRNNpHCN4mvKOY3VPQ0dGyjV0bdfz0TcpuKJoU7XHGIdviyh2PB-kRXT1o3YRBPex87SSR8TgDFD_j72GFCpD6za0Y2osjo0">
            <a:extLst>
              <a:ext uri="{FF2B5EF4-FFF2-40B4-BE49-F238E27FC236}">
                <a16:creationId xmlns:a16="http://schemas.microsoft.com/office/drawing/2014/main" id="{39A4BFB5-2955-4609-9977-6107E49DB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293" y="5744837"/>
            <a:ext cx="7015702" cy="139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4C17C1-C979-41C8-976A-2AB2643D4587}"/>
              </a:ext>
            </a:extLst>
          </p:cNvPr>
          <p:cNvSpPr txBox="1"/>
          <p:nvPr/>
        </p:nvSpPr>
        <p:spPr>
          <a:xfrm>
            <a:off x="1139571" y="3685425"/>
            <a:ext cx="79191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480,000 cm = _____ km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EFD6EC6-BB8E-4653-8D54-03CE3567A203}"/>
              </a:ext>
            </a:extLst>
          </p:cNvPr>
          <p:cNvSpPr txBox="1">
            <a:spLocks/>
          </p:cNvSpPr>
          <p:nvPr/>
        </p:nvSpPr>
        <p:spPr>
          <a:xfrm>
            <a:off x="557389" y="512415"/>
            <a:ext cx="8771806" cy="2740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5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146</Words>
  <Application>Microsoft Office PowerPoint</Application>
  <PresentationFormat>Custom</PresentationFormat>
  <Paragraphs>49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Ebrima</vt:lpstr>
      <vt:lpstr>Office Theme</vt:lpstr>
      <vt:lpstr>Metric Conversions Walk Around</vt:lpstr>
      <vt:lpstr>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Conversions Walk Around</dc:title>
  <dc:creator>Joe Cossette</dc:creator>
  <cp:lastModifiedBy>Joe Cossette</cp:lastModifiedBy>
  <cp:revision>5</cp:revision>
  <dcterms:created xsi:type="dcterms:W3CDTF">2018-05-15T14:22:23Z</dcterms:created>
  <dcterms:modified xsi:type="dcterms:W3CDTF">2018-05-15T15:08:27Z</dcterms:modified>
</cp:coreProperties>
</file>