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341" r:id="rId3"/>
    <p:sldId id="492" r:id="rId4"/>
    <p:sldId id="493" r:id="rId5"/>
    <p:sldId id="511" r:id="rId6"/>
    <p:sldId id="518" r:id="rId7"/>
    <p:sldId id="519" r:id="rId8"/>
    <p:sldId id="520" r:id="rId9"/>
    <p:sldId id="522" r:id="rId10"/>
    <p:sldId id="523" r:id="rId11"/>
    <p:sldId id="526" r:id="rId12"/>
    <p:sldId id="524" r:id="rId13"/>
    <p:sldId id="525" r:id="rId14"/>
    <p:sldId id="517" r:id="rId15"/>
    <p:sldId id="528" r:id="rId16"/>
    <p:sldId id="342" r:id="rId17"/>
    <p:sldId id="343" r:id="rId18"/>
    <p:sldId id="527" r:id="rId19"/>
    <p:sldId id="3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  <a:srgbClr val="600000"/>
    <a:srgbClr val="003618"/>
    <a:srgbClr val="005828"/>
    <a:srgbClr val="820000"/>
    <a:srgbClr val="FFFF00"/>
    <a:srgbClr val="FF6600"/>
    <a:srgbClr val="C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A05n32Bl0a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Velocity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Motion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Speeding Up (moving negative)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59637"/>
              </p:ext>
            </p:extLst>
          </p:nvPr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81C62-933B-4DFA-ACEC-9B5E7DBD2DC4}"/>
              </a:ext>
            </a:extLst>
          </p:cNvPr>
          <p:cNvSpPr/>
          <p:nvPr/>
        </p:nvSpPr>
        <p:spPr>
          <a:xfrm>
            <a:off x="1535596" y="389086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032A74-8E89-43F0-8B6E-8B7BBED25E1C}"/>
              </a:ext>
            </a:extLst>
          </p:cNvPr>
          <p:cNvSpPr/>
          <p:nvPr/>
        </p:nvSpPr>
        <p:spPr>
          <a:xfrm>
            <a:off x="2219233" y="402640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B91764-16B0-4106-B869-2C138D76C958}"/>
              </a:ext>
            </a:extLst>
          </p:cNvPr>
          <p:cNvSpPr/>
          <p:nvPr/>
        </p:nvSpPr>
        <p:spPr>
          <a:xfrm>
            <a:off x="2897645" y="416657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0F964-73C0-4EDD-B612-A05E37900201}"/>
              </a:ext>
            </a:extLst>
          </p:cNvPr>
          <p:cNvSpPr/>
          <p:nvPr/>
        </p:nvSpPr>
        <p:spPr>
          <a:xfrm>
            <a:off x="3571949" y="4309541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FBA168-AF71-4067-AFC6-EE417206970E}"/>
              </a:ext>
            </a:extLst>
          </p:cNvPr>
          <p:cNvSpPr/>
          <p:nvPr/>
        </p:nvSpPr>
        <p:spPr>
          <a:xfrm>
            <a:off x="4254853" y="4447766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7FB588-B750-4354-A421-377FFB3FD271}"/>
              </a:ext>
            </a:extLst>
          </p:cNvPr>
          <p:cNvSpPr/>
          <p:nvPr/>
        </p:nvSpPr>
        <p:spPr>
          <a:xfrm>
            <a:off x="4937718" y="457957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F6C335-B290-46D3-A183-4B7211508C90}"/>
              </a:ext>
            </a:extLst>
          </p:cNvPr>
          <p:cNvSpPr/>
          <p:nvPr/>
        </p:nvSpPr>
        <p:spPr>
          <a:xfrm>
            <a:off x="5613921" y="471495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E54CF1-DEF7-4591-87C6-30AF0FC6ECB6}"/>
              </a:ext>
            </a:extLst>
          </p:cNvPr>
          <p:cNvSpPr/>
          <p:nvPr/>
        </p:nvSpPr>
        <p:spPr>
          <a:xfrm>
            <a:off x="7745219" y="188463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302BDA-1D43-4BB5-9548-EFDF7B17524E}"/>
              </a:ext>
            </a:extLst>
          </p:cNvPr>
          <p:cNvSpPr/>
          <p:nvPr/>
        </p:nvSpPr>
        <p:spPr>
          <a:xfrm>
            <a:off x="7745219" y="200975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1E116E-2275-49E6-9FD8-C669580BA5EA}"/>
              </a:ext>
            </a:extLst>
          </p:cNvPr>
          <p:cNvSpPr/>
          <p:nvPr/>
        </p:nvSpPr>
        <p:spPr>
          <a:xfrm>
            <a:off x="7745219" y="227594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07EBDA-4EFB-4C8F-A23C-61FEAC6E6470}"/>
              </a:ext>
            </a:extLst>
          </p:cNvPr>
          <p:cNvSpPr/>
          <p:nvPr/>
        </p:nvSpPr>
        <p:spPr>
          <a:xfrm>
            <a:off x="7745219" y="269265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11F6CF-8FCC-4E15-B571-CF279D62B394}"/>
              </a:ext>
            </a:extLst>
          </p:cNvPr>
          <p:cNvSpPr/>
          <p:nvPr/>
        </p:nvSpPr>
        <p:spPr>
          <a:xfrm>
            <a:off x="7745219" y="324977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2EACA7-FC36-48E7-9317-F2E461C3167B}"/>
              </a:ext>
            </a:extLst>
          </p:cNvPr>
          <p:cNvSpPr/>
          <p:nvPr/>
        </p:nvSpPr>
        <p:spPr>
          <a:xfrm>
            <a:off x="7745219" y="392633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C7AA70-B2D0-417D-8575-3045A24DF836}"/>
              </a:ext>
            </a:extLst>
          </p:cNvPr>
          <p:cNvSpPr/>
          <p:nvPr/>
        </p:nvSpPr>
        <p:spPr>
          <a:xfrm>
            <a:off x="7745219" y="475610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4ABD22-5E61-4AA2-B16C-767E0CE56DD8}"/>
              </a:ext>
            </a:extLst>
          </p:cNvPr>
          <p:cNvSpPr/>
          <p:nvPr/>
        </p:nvSpPr>
        <p:spPr>
          <a:xfrm>
            <a:off x="7745219" y="570560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2F1B2B-C4A5-478B-8A45-59FBB3D2CD35}"/>
              </a:ext>
            </a:extLst>
          </p:cNvPr>
          <p:cNvSpPr/>
          <p:nvPr/>
        </p:nvSpPr>
        <p:spPr>
          <a:xfrm>
            <a:off x="7745219" y="1881016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D442C7-ACDE-436E-A44D-E1E5501E49C6}"/>
              </a:ext>
            </a:extLst>
          </p:cNvPr>
          <p:cNvCxnSpPr>
            <a:cxnSpLocks/>
          </p:cNvCxnSpPr>
          <p:nvPr/>
        </p:nvCxnSpPr>
        <p:spPr>
          <a:xfrm>
            <a:off x="937227" y="3853008"/>
            <a:ext cx="5303966" cy="1065657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3894888-973B-4EB4-A857-85F4A80CDC01}"/>
              </a:ext>
            </a:extLst>
          </p:cNvPr>
          <p:cNvCxnSpPr>
            <a:cxnSpLocks/>
          </p:cNvCxnSpPr>
          <p:nvPr/>
        </p:nvCxnSpPr>
        <p:spPr>
          <a:xfrm flipV="1">
            <a:off x="8204284" y="2022641"/>
            <a:ext cx="0" cy="131997"/>
          </a:xfrm>
          <a:prstGeom prst="straightConnector1">
            <a:avLst/>
          </a:prstGeom>
          <a:ln w="254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3B691A1-B5FA-4A10-B1FC-CEFE2A188B5B}"/>
              </a:ext>
            </a:extLst>
          </p:cNvPr>
          <p:cNvCxnSpPr>
            <a:cxnSpLocks/>
          </p:cNvCxnSpPr>
          <p:nvPr/>
        </p:nvCxnSpPr>
        <p:spPr>
          <a:xfrm flipV="1">
            <a:off x="8204284" y="2154638"/>
            <a:ext cx="0" cy="258864"/>
          </a:xfrm>
          <a:prstGeom prst="straightConnector1">
            <a:avLst/>
          </a:prstGeom>
          <a:ln w="508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B13392-2D4C-4FBB-8A02-545FAFC95B39}"/>
              </a:ext>
            </a:extLst>
          </p:cNvPr>
          <p:cNvCxnSpPr>
            <a:cxnSpLocks/>
          </p:cNvCxnSpPr>
          <p:nvPr/>
        </p:nvCxnSpPr>
        <p:spPr>
          <a:xfrm flipV="1">
            <a:off x="8204284" y="2415479"/>
            <a:ext cx="0" cy="415258"/>
          </a:xfrm>
          <a:prstGeom prst="straightConnector1">
            <a:avLst/>
          </a:prstGeom>
          <a:ln w="635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B625765-1BB7-43F1-9F0C-7A58591496BD}"/>
              </a:ext>
            </a:extLst>
          </p:cNvPr>
          <p:cNvCxnSpPr>
            <a:cxnSpLocks/>
          </p:cNvCxnSpPr>
          <p:nvPr/>
        </p:nvCxnSpPr>
        <p:spPr>
          <a:xfrm flipV="1">
            <a:off x="8204284" y="2830737"/>
            <a:ext cx="0" cy="556196"/>
          </a:xfrm>
          <a:prstGeom prst="straightConnector1">
            <a:avLst/>
          </a:prstGeom>
          <a:ln w="6985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565C333-FB4A-4D62-96F0-2781940C370A}"/>
              </a:ext>
            </a:extLst>
          </p:cNvPr>
          <p:cNvCxnSpPr>
            <a:cxnSpLocks/>
          </p:cNvCxnSpPr>
          <p:nvPr/>
        </p:nvCxnSpPr>
        <p:spPr>
          <a:xfrm flipV="1">
            <a:off x="8204284" y="3386933"/>
            <a:ext cx="0" cy="676564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3A202D-C95F-458A-87DA-686B0ECBEC3E}"/>
              </a:ext>
            </a:extLst>
          </p:cNvPr>
          <p:cNvCxnSpPr>
            <a:cxnSpLocks/>
          </p:cNvCxnSpPr>
          <p:nvPr/>
        </p:nvCxnSpPr>
        <p:spPr>
          <a:xfrm flipV="1">
            <a:off x="8204284" y="4063497"/>
            <a:ext cx="0" cy="830516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EA6B521-CE29-45F2-8860-B23B74B3ECD7}"/>
              </a:ext>
            </a:extLst>
          </p:cNvPr>
          <p:cNvCxnSpPr>
            <a:cxnSpLocks/>
          </p:cNvCxnSpPr>
          <p:nvPr/>
        </p:nvCxnSpPr>
        <p:spPr>
          <a:xfrm flipH="1" flipV="1">
            <a:off x="8208651" y="4893265"/>
            <a:ext cx="1" cy="949496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95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0035 0.0171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169 L -0.00034 0.05602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5625 L -0.00052 0.1187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1875 L -0.00052 0.1997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9977 L -0.00052 0.2983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29838 L -0.00052 0.4194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41945 L -0.00052 0.5567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72031 0.2682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1340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64566 0.2490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1247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5717 0.210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9" y="1078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49653 0.1504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77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4224 0.0692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377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34757 -0.02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125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27378 -0.150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these Similar?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A2E43A-522D-446F-82C6-2B88E813DC9F}"/>
              </a:ext>
            </a:extLst>
          </p:cNvPr>
          <p:cNvCxnSpPr/>
          <p:nvPr/>
        </p:nvCxnSpPr>
        <p:spPr>
          <a:xfrm>
            <a:off x="640103" y="1606019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822BF5F-6586-4517-8046-6631D5D2A617}"/>
              </a:ext>
            </a:extLst>
          </p:cNvPr>
          <p:cNvCxnSpPr>
            <a:cxnSpLocks/>
          </p:cNvCxnSpPr>
          <p:nvPr/>
        </p:nvCxnSpPr>
        <p:spPr>
          <a:xfrm flipH="1">
            <a:off x="640103" y="2976989"/>
            <a:ext cx="338328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BEEC3CA-36D4-472A-96EC-D245DBC91D4C}"/>
              </a:ext>
            </a:extLst>
          </p:cNvPr>
          <p:cNvSpPr txBox="1"/>
          <p:nvPr/>
        </p:nvSpPr>
        <p:spPr>
          <a:xfrm>
            <a:off x="78557" y="1604754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658701-E793-436B-9098-4C778BA61D93}"/>
              </a:ext>
            </a:extLst>
          </p:cNvPr>
          <p:cNvSpPr txBox="1"/>
          <p:nvPr/>
        </p:nvSpPr>
        <p:spPr>
          <a:xfrm>
            <a:off x="4029950" y="2561488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BD400D-3BBD-4DF3-A644-04F165101D8E}"/>
              </a:ext>
            </a:extLst>
          </p:cNvPr>
          <p:cNvCxnSpPr>
            <a:cxnSpLocks/>
          </p:cNvCxnSpPr>
          <p:nvPr/>
        </p:nvCxnSpPr>
        <p:spPr>
          <a:xfrm>
            <a:off x="679353" y="2987175"/>
            <a:ext cx="3076277" cy="901740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97F8727-2C84-424B-9E7A-5539B45C70CD}"/>
              </a:ext>
            </a:extLst>
          </p:cNvPr>
          <p:cNvCxnSpPr/>
          <p:nvPr/>
        </p:nvCxnSpPr>
        <p:spPr>
          <a:xfrm>
            <a:off x="5281911" y="1604754"/>
            <a:ext cx="0" cy="2743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684C4FD-E047-455F-915C-AF12C3A18320}"/>
              </a:ext>
            </a:extLst>
          </p:cNvPr>
          <p:cNvCxnSpPr>
            <a:cxnSpLocks/>
          </p:cNvCxnSpPr>
          <p:nvPr/>
        </p:nvCxnSpPr>
        <p:spPr>
          <a:xfrm flipH="1">
            <a:off x="5281911" y="2975724"/>
            <a:ext cx="338328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A9F1C21-2854-469A-9958-DD869F352A2E}"/>
              </a:ext>
            </a:extLst>
          </p:cNvPr>
          <p:cNvSpPr txBox="1"/>
          <p:nvPr/>
        </p:nvSpPr>
        <p:spPr>
          <a:xfrm>
            <a:off x="4727784" y="1604754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F998BA-F90D-4357-BBCF-ADAAD95EC7DA}"/>
              </a:ext>
            </a:extLst>
          </p:cNvPr>
          <p:cNvSpPr txBox="1"/>
          <p:nvPr/>
        </p:nvSpPr>
        <p:spPr>
          <a:xfrm>
            <a:off x="8671758" y="2560223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FFBE42-6CFE-4FD7-9F2E-C934FD1A4393}"/>
              </a:ext>
            </a:extLst>
          </p:cNvPr>
          <p:cNvCxnSpPr>
            <a:cxnSpLocks/>
          </p:cNvCxnSpPr>
          <p:nvPr/>
        </p:nvCxnSpPr>
        <p:spPr>
          <a:xfrm flipV="1">
            <a:off x="5317948" y="2055798"/>
            <a:ext cx="3065501" cy="884237"/>
          </a:xfrm>
          <a:prstGeom prst="line">
            <a:avLst/>
          </a:prstGeom>
          <a:ln w="1270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05317-18A3-4061-B36E-723A83C5FA91}"/>
              </a:ext>
            </a:extLst>
          </p:cNvPr>
          <p:cNvSpPr txBox="1"/>
          <p:nvPr/>
        </p:nvSpPr>
        <p:spPr>
          <a:xfrm>
            <a:off x="486114" y="4763455"/>
            <a:ext cx="817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33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Getting faster because velocity is getting farther from zero</a:t>
            </a:r>
          </a:p>
        </p:txBody>
      </p:sp>
    </p:spTree>
    <p:extLst>
      <p:ext uri="{BB962C8B-B14F-4D97-AF65-F5344CB8AC3E}">
        <p14:creationId xmlns:p14="http://schemas.microsoft.com/office/powerpoint/2010/main" val="3949571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Slowing Down (moving positive)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81C62-933B-4DFA-ACEC-9B5E7DBD2DC4}"/>
              </a:ext>
            </a:extLst>
          </p:cNvPr>
          <p:cNvSpPr/>
          <p:nvPr/>
        </p:nvSpPr>
        <p:spPr>
          <a:xfrm>
            <a:off x="1534171" y="282257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032A74-8E89-43F0-8B6E-8B7BBED25E1C}"/>
              </a:ext>
            </a:extLst>
          </p:cNvPr>
          <p:cNvSpPr/>
          <p:nvPr/>
        </p:nvSpPr>
        <p:spPr>
          <a:xfrm>
            <a:off x="2218352" y="2962806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B91764-16B0-4106-B869-2C138D76C958}"/>
              </a:ext>
            </a:extLst>
          </p:cNvPr>
          <p:cNvSpPr/>
          <p:nvPr/>
        </p:nvSpPr>
        <p:spPr>
          <a:xfrm>
            <a:off x="2893259" y="309890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0F964-73C0-4EDD-B612-A05E37900201}"/>
              </a:ext>
            </a:extLst>
          </p:cNvPr>
          <p:cNvSpPr/>
          <p:nvPr/>
        </p:nvSpPr>
        <p:spPr>
          <a:xfrm>
            <a:off x="3567802" y="323977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FBA168-AF71-4067-AFC6-EE417206970E}"/>
              </a:ext>
            </a:extLst>
          </p:cNvPr>
          <p:cNvSpPr/>
          <p:nvPr/>
        </p:nvSpPr>
        <p:spPr>
          <a:xfrm>
            <a:off x="4255409" y="3382923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7FB588-B750-4354-A421-377FFB3FD271}"/>
              </a:ext>
            </a:extLst>
          </p:cNvPr>
          <p:cNvSpPr/>
          <p:nvPr/>
        </p:nvSpPr>
        <p:spPr>
          <a:xfrm>
            <a:off x="4935224" y="3515666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F6C335-B290-46D3-A183-4B7211508C90}"/>
              </a:ext>
            </a:extLst>
          </p:cNvPr>
          <p:cNvSpPr/>
          <p:nvPr/>
        </p:nvSpPr>
        <p:spPr>
          <a:xfrm>
            <a:off x="5616481" y="3651376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D442C7-ACDE-436E-A44D-E1E5501E49C6}"/>
              </a:ext>
            </a:extLst>
          </p:cNvPr>
          <p:cNvCxnSpPr>
            <a:cxnSpLocks/>
          </p:cNvCxnSpPr>
          <p:nvPr/>
        </p:nvCxnSpPr>
        <p:spPr>
          <a:xfrm>
            <a:off x="943577" y="2775186"/>
            <a:ext cx="5146073" cy="1055202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3894888-973B-4EB4-A857-85F4A80CDC01}"/>
              </a:ext>
            </a:extLst>
          </p:cNvPr>
          <p:cNvCxnSpPr>
            <a:cxnSpLocks/>
          </p:cNvCxnSpPr>
          <p:nvPr/>
        </p:nvCxnSpPr>
        <p:spPr>
          <a:xfrm flipV="1">
            <a:off x="8195658" y="2052717"/>
            <a:ext cx="0" cy="131997"/>
          </a:xfrm>
          <a:prstGeom prst="straightConnector1">
            <a:avLst/>
          </a:prstGeom>
          <a:ln w="25400">
            <a:solidFill>
              <a:srgbClr val="82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3B691A1-B5FA-4A10-B1FC-CEFE2A188B5B}"/>
              </a:ext>
            </a:extLst>
          </p:cNvPr>
          <p:cNvCxnSpPr>
            <a:cxnSpLocks/>
          </p:cNvCxnSpPr>
          <p:nvPr/>
        </p:nvCxnSpPr>
        <p:spPr>
          <a:xfrm flipV="1">
            <a:off x="8195658" y="2183286"/>
            <a:ext cx="0" cy="258864"/>
          </a:xfrm>
          <a:prstGeom prst="straightConnector1">
            <a:avLst/>
          </a:prstGeom>
          <a:ln w="50800">
            <a:solidFill>
              <a:srgbClr val="82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B13392-2D4C-4FBB-8A02-545FAFC95B39}"/>
              </a:ext>
            </a:extLst>
          </p:cNvPr>
          <p:cNvCxnSpPr>
            <a:cxnSpLocks/>
          </p:cNvCxnSpPr>
          <p:nvPr/>
        </p:nvCxnSpPr>
        <p:spPr>
          <a:xfrm flipV="1">
            <a:off x="8195658" y="2441144"/>
            <a:ext cx="0" cy="415258"/>
          </a:xfrm>
          <a:prstGeom prst="straightConnector1">
            <a:avLst/>
          </a:prstGeom>
          <a:ln w="635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B625765-1BB7-43F1-9F0C-7A58591496BD}"/>
              </a:ext>
            </a:extLst>
          </p:cNvPr>
          <p:cNvCxnSpPr>
            <a:cxnSpLocks/>
          </p:cNvCxnSpPr>
          <p:nvPr/>
        </p:nvCxnSpPr>
        <p:spPr>
          <a:xfrm flipV="1">
            <a:off x="8195658" y="2856402"/>
            <a:ext cx="0" cy="556196"/>
          </a:xfrm>
          <a:prstGeom prst="straightConnector1">
            <a:avLst/>
          </a:prstGeom>
          <a:ln w="698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565C333-FB4A-4D62-96F0-2781940C370A}"/>
              </a:ext>
            </a:extLst>
          </p:cNvPr>
          <p:cNvCxnSpPr>
            <a:cxnSpLocks/>
          </p:cNvCxnSpPr>
          <p:nvPr/>
        </p:nvCxnSpPr>
        <p:spPr>
          <a:xfrm flipV="1">
            <a:off x="8195658" y="3422226"/>
            <a:ext cx="0" cy="676564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3A202D-C95F-458A-87DA-686B0ECBEC3E}"/>
              </a:ext>
            </a:extLst>
          </p:cNvPr>
          <p:cNvCxnSpPr>
            <a:cxnSpLocks/>
          </p:cNvCxnSpPr>
          <p:nvPr/>
        </p:nvCxnSpPr>
        <p:spPr>
          <a:xfrm flipV="1">
            <a:off x="8195658" y="4081514"/>
            <a:ext cx="0" cy="830516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EA6B521-CE29-45F2-8860-B23B74B3ECD7}"/>
              </a:ext>
            </a:extLst>
          </p:cNvPr>
          <p:cNvCxnSpPr>
            <a:cxnSpLocks/>
          </p:cNvCxnSpPr>
          <p:nvPr/>
        </p:nvCxnSpPr>
        <p:spPr>
          <a:xfrm flipH="1" flipV="1">
            <a:off x="8195658" y="4897326"/>
            <a:ext cx="1" cy="949496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7249690-4F86-4C97-8DCC-FED6DAD44BB5}"/>
              </a:ext>
            </a:extLst>
          </p:cNvPr>
          <p:cNvSpPr/>
          <p:nvPr/>
        </p:nvSpPr>
        <p:spPr>
          <a:xfrm>
            <a:off x="7744922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6689A51-C57C-4C5D-A29D-D8994C7B5F4F}"/>
              </a:ext>
            </a:extLst>
          </p:cNvPr>
          <p:cNvSpPr/>
          <p:nvPr/>
        </p:nvSpPr>
        <p:spPr>
          <a:xfrm>
            <a:off x="7739564" y="477260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C6F7591-1A4F-4B37-B29F-3BE2F2D24C27}"/>
              </a:ext>
            </a:extLst>
          </p:cNvPr>
          <p:cNvSpPr/>
          <p:nvPr/>
        </p:nvSpPr>
        <p:spPr>
          <a:xfrm>
            <a:off x="7739564" y="394435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C6EA28-5179-439D-9141-BF2DDD4F09DF}"/>
              </a:ext>
            </a:extLst>
          </p:cNvPr>
          <p:cNvSpPr/>
          <p:nvPr/>
        </p:nvSpPr>
        <p:spPr>
          <a:xfrm>
            <a:off x="7739564" y="327543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9121F87-6050-4593-9BC1-D84307572DD1}"/>
              </a:ext>
            </a:extLst>
          </p:cNvPr>
          <p:cNvSpPr/>
          <p:nvPr/>
        </p:nvSpPr>
        <p:spPr>
          <a:xfrm>
            <a:off x="7744922" y="273113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0E4935-07B9-4F3E-8CC6-2E93A48D106E}"/>
              </a:ext>
            </a:extLst>
          </p:cNvPr>
          <p:cNvSpPr/>
          <p:nvPr/>
        </p:nvSpPr>
        <p:spPr>
          <a:xfrm>
            <a:off x="7750231" y="230398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3CE6DD-0A91-4113-9E2C-443EC9E9BF6B}"/>
              </a:ext>
            </a:extLst>
          </p:cNvPr>
          <p:cNvSpPr/>
          <p:nvPr/>
        </p:nvSpPr>
        <p:spPr>
          <a:xfrm>
            <a:off x="7750231" y="203786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3651D30-D7B6-411A-B553-B317FEAC5AF7}"/>
              </a:ext>
            </a:extLst>
          </p:cNvPr>
          <p:cNvSpPr/>
          <p:nvPr/>
        </p:nvSpPr>
        <p:spPr>
          <a:xfrm>
            <a:off x="7750231" y="191854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991E8DF-04E1-4637-9B9D-C0A8551DB3E9}"/>
              </a:ext>
            </a:extLst>
          </p:cNvPr>
          <p:cNvSpPr/>
          <p:nvPr/>
        </p:nvSpPr>
        <p:spPr>
          <a:xfrm>
            <a:off x="7744922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104 -0.1344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13449 L -0.00104 -0.25486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86 L -0.00052 -0.3530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353 L 8.33333E-7 -0.4319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9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43194 L 8.33333E-7 -0.494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49467 L 0.00017 -0.5321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7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53217 L 0.00052 -0.5518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71823 -0.2893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2" y="-1428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64341 -0.1530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-736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56945 -0.0344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0" y="-14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49549 0.0655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33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42135 0.1467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754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34531 0.2071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1060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27378 0.2446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Slowing Down (moving negative)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57395"/>
              </p:ext>
            </p:extLst>
          </p:nvPr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81C62-933B-4DFA-ACEC-9B5E7DBD2DC4}"/>
              </a:ext>
            </a:extLst>
          </p:cNvPr>
          <p:cNvSpPr/>
          <p:nvPr/>
        </p:nvSpPr>
        <p:spPr>
          <a:xfrm>
            <a:off x="1526372" y="471872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032A74-8E89-43F0-8B6E-8B7BBED25E1C}"/>
              </a:ext>
            </a:extLst>
          </p:cNvPr>
          <p:cNvSpPr/>
          <p:nvPr/>
        </p:nvSpPr>
        <p:spPr>
          <a:xfrm>
            <a:off x="2199731" y="4580053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B91764-16B0-4106-B869-2C138D76C958}"/>
              </a:ext>
            </a:extLst>
          </p:cNvPr>
          <p:cNvSpPr/>
          <p:nvPr/>
        </p:nvSpPr>
        <p:spPr>
          <a:xfrm>
            <a:off x="2903222" y="444147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0F964-73C0-4EDD-B612-A05E37900201}"/>
              </a:ext>
            </a:extLst>
          </p:cNvPr>
          <p:cNvSpPr/>
          <p:nvPr/>
        </p:nvSpPr>
        <p:spPr>
          <a:xfrm>
            <a:off x="3570833" y="430007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FBA168-AF71-4067-AFC6-EE417206970E}"/>
              </a:ext>
            </a:extLst>
          </p:cNvPr>
          <p:cNvSpPr/>
          <p:nvPr/>
        </p:nvSpPr>
        <p:spPr>
          <a:xfrm>
            <a:off x="4252895" y="4154599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7FB588-B750-4354-A421-377FFB3FD271}"/>
              </a:ext>
            </a:extLst>
          </p:cNvPr>
          <p:cNvSpPr/>
          <p:nvPr/>
        </p:nvSpPr>
        <p:spPr>
          <a:xfrm>
            <a:off x="4926644" y="4015663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F6C335-B290-46D3-A183-4B7211508C90}"/>
              </a:ext>
            </a:extLst>
          </p:cNvPr>
          <p:cNvSpPr/>
          <p:nvPr/>
        </p:nvSpPr>
        <p:spPr>
          <a:xfrm>
            <a:off x="5608706" y="388949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E54CF1-DEF7-4591-87C6-30AF0FC6ECB6}"/>
              </a:ext>
            </a:extLst>
          </p:cNvPr>
          <p:cNvSpPr/>
          <p:nvPr/>
        </p:nvSpPr>
        <p:spPr>
          <a:xfrm>
            <a:off x="7743649" y="188463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302BDA-1D43-4BB5-9548-EFDF7B17524E}"/>
              </a:ext>
            </a:extLst>
          </p:cNvPr>
          <p:cNvSpPr/>
          <p:nvPr/>
        </p:nvSpPr>
        <p:spPr>
          <a:xfrm>
            <a:off x="7743649" y="281738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1E116E-2275-49E6-9FD8-C669580BA5EA}"/>
              </a:ext>
            </a:extLst>
          </p:cNvPr>
          <p:cNvSpPr/>
          <p:nvPr/>
        </p:nvSpPr>
        <p:spPr>
          <a:xfrm>
            <a:off x="7743649" y="365260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07EBDA-4EFB-4C8F-A23C-61FEAC6E6470}"/>
              </a:ext>
            </a:extLst>
          </p:cNvPr>
          <p:cNvSpPr/>
          <p:nvPr/>
        </p:nvSpPr>
        <p:spPr>
          <a:xfrm>
            <a:off x="7743649" y="43291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11F6CF-8FCC-4E15-B571-CF279D62B394}"/>
              </a:ext>
            </a:extLst>
          </p:cNvPr>
          <p:cNvSpPr/>
          <p:nvPr/>
        </p:nvSpPr>
        <p:spPr>
          <a:xfrm>
            <a:off x="7743649" y="488022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2EACA7-FC36-48E7-9317-F2E461C3167B}"/>
              </a:ext>
            </a:extLst>
          </p:cNvPr>
          <p:cNvSpPr/>
          <p:nvPr/>
        </p:nvSpPr>
        <p:spPr>
          <a:xfrm>
            <a:off x="7743649" y="530062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C7AA70-B2D0-417D-8575-3045A24DF836}"/>
              </a:ext>
            </a:extLst>
          </p:cNvPr>
          <p:cNvSpPr/>
          <p:nvPr/>
        </p:nvSpPr>
        <p:spPr>
          <a:xfrm>
            <a:off x="7743649" y="555225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4ABD22-5E61-4AA2-B16C-767E0CE56DD8}"/>
              </a:ext>
            </a:extLst>
          </p:cNvPr>
          <p:cNvSpPr/>
          <p:nvPr/>
        </p:nvSpPr>
        <p:spPr>
          <a:xfrm>
            <a:off x="7743649" y="570560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2F1B2B-C4A5-478B-8A45-59FBB3D2CD35}"/>
              </a:ext>
            </a:extLst>
          </p:cNvPr>
          <p:cNvSpPr/>
          <p:nvPr/>
        </p:nvSpPr>
        <p:spPr>
          <a:xfrm>
            <a:off x="7743649" y="1881016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D442C7-ACDE-436E-A44D-E1E5501E49C6}"/>
              </a:ext>
            </a:extLst>
          </p:cNvPr>
          <p:cNvCxnSpPr>
            <a:cxnSpLocks/>
          </p:cNvCxnSpPr>
          <p:nvPr/>
        </p:nvCxnSpPr>
        <p:spPr>
          <a:xfrm flipV="1">
            <a:off x="954828" y="3899941"/>
            <a:ext cx="5111226" cy="1041760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3894888-973B-4EB4-A857-85F4A80CDC01}"/>
              </a:ext>
            </a:extLst>
          </p:cNvPr>
          <p:cNvCxnSpPr>
            <a:cxnSpLocks/>
          </p:cNvCxnSpPr>
          <p:nvPr/>
        </p:nvCxnSpPr>
        <p:spPr>
          <a:xfrm flipV="1">
            <a:off x="8232458" y="5702139"/>
            <a:ext cx="0" cy="131997"/>
          </a:xfrm>
          <a:prstGeom prst="straightConnector1">
            <a:avLst/>
          </a:prstGeom>
          <a:ln w="254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3B691A1-B5FA-4A10-B1FC-CEFE2A188B5B}"/>
              </a:ext>
            </a:extLst>
          </p:cNvPr>
          <p:cNvCxnSpPr>
            <a:cxnSpLocks/>
          </p:cNvCxnSpPr>
          <p:nvPr/>
        </p:nvCxnSpPr>
        <p:spPr>
          <a:xfrm flipV="1">
            <a:off x="8232458" y="5437780"/>
            <a:ext cx="0" cy="258864"/>
          </a:xfrm>
          <a:prstGeom prst="straightConnector1">
            <a:avLst/>
          </a:prstGeom>
          <a:ln w="508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B13392-2D4C-4FBB-8A02-545FAFC95B39}"/>
              </a:ext>
            </a:extLst>
          </p:cNvPr>
          <p:cNvCxnSpPr>
            <a:cxnSpLocks/>
          </p:cNvCxnSpPr>
          <p:nvPr/>
        </p:nvCxnSpPr>
        <p:spPr>
          <a:xfrm flipV="1">
            <a:off x="8232458" y="5022522"/>
            <a:ext cx="0" cy="415258"/>
          </a:xfrm>
          <a:prstGeom prst="straightConnector1">
            <a:avLst/>
          </a:prstGeom>
          <a:ln w="635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B625765-1BB7-43F1-9F0C-7A58591496BD}"/>
              </a:ext>
            </a:extLst>
          </p:cNvPr>
          <p:cNvCxnSpPr>
            <a:cxnSpLocks/>
          </p:cNvCxnSpPr>
          <p:nvPr/>
        </p:nvCxnSpPr>
        <p:spPr>
          <a:xfrm flipV="1">
            <a:off x="8232458" y="4466326"/>
            <a:ext cx="0" cy="556196"/>
          </a:xfrm>
          <a:prstGeom prst="straightConnector1">
            <a:avLst/>
          </a:prstGeom>
          <a:ln w="6985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565C333-FB4A-4D62-96F0-2781940C370A}"/>
              </a:ext>
            </a:extLst>
          </p:cNvPr>
          <p:cNvCxnSpPr>
            <a:cxnSpLocks/>
          </p:cNvCxnSpPr>
          <p:nvPr/>
        </p:nvCxnSpPr>
        <p:spPr>
          <a:xfrm flipV="1">
            <a:off x="8232458" y="3789762"/>
            <a:ext cx="0" cy="676564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3A202D-C95F-458A-87DA-686B0ECBEC3E}"/>
              </a:ext>
            </a:extLst>
          </p:cNvPr>
          <p:cNvCxnSpPr>
            <a:cxnSpLocks/>
          </p:cNvCxnSpPr>
          <p:nvPr/>
        </p:nvCxnSpPr>
        <p:spPr>
          <a:xfrm flipV="1">
            <a:off x="8232458" y="2959246"/>
            <a:ext cx="0" cy="830516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EA6B521-CE29-45F2-8860-B23B74B3ECD7}"/>
              </a:ext>
            </a:extLst>
          </p:cNvPr>
          <p:cNvCxnSpPr>
            <a:cxnSpLocks/>
          </p:cNvCxnSpPr>
          <p:nvPr/>
        </p:nvCxnSpPr>
        <p:spPr>
          <a:xfrm flipH="1" flipV="1">
            <a:off x="8232458" y="2009750"/>
            <a:ext cx="1" cy="949496"/>
          </a:xfrm>
          <a:prstGeom prst="straightConnector1">
            <a:avLst/>
          </a:prstGeom>
          <a:ln w="76200">
            <a:solidFill>
              <a:srgbClr val="82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62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017 0.137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3727 L -0.00018 0.25834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25834 L -0.00018 0.3569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35695 L -0.00018 0.4379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43797 L -0.00018 0.4986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49861 L -0.00018 0.5363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53635 L -0.00053 0.5567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1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27708 -0.2682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-1307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35018 -0.2296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-1131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42396 -0.169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814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5 -0.087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430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57327 0.0106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3" y="83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64861 0.1317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657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72396 0.2701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98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table">
            <a:extLst>
              <a:ext uri="{FF2B5EF4-FFF2-40B4-BE49-F238E27FC236}">
                <a16:creationId xmlns:a16="http://schemas.microsoft.com/office/drawing/2014/main" id="{5A86FE78-1792-48D1-BC19-9C5552D7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97" y="4402353"/>
            <a:ext cx="1371600" cy="1371600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4CD8CAB-6AE2-43BF-8C41-1461ABBB5D9A}"/>
              </a:ext>
            </a:extLst>
          </p:cNvPr>
          <p:cNvGrpSpPr/>
          <p:nvPr/>
        </p:nvGrpSpPr>
        <p:grpSpPr>
          <a:xfrm>
            <a:off x="491455" y="4253883"/>
            <a:ext cx="1775918" cy="1762977"/>
            <a:chOff x="353949" y="276703"/>
            <a:chExt cx="1775918" cy="1762977"/>
          </a:xfrm>
        </p:grpSpPr>
        <p:sp>
          <p:nvSpPr>
            <p:cNvPr id="344" name="TextBox 52">
              <a:extLst>
                <a:ext uri="{FF2B5EF4-FFF2-40B4-BE49-F238E27FC236}">
                  <a16:creationId xmlns:a16="http://schemas.microsoft.com/office/drawing/2014/main" id="{48258C86-0A33-4DBA-847F-B9423C29FD97}"/>
                </a:ext>
              </a:extLst>
            </p:cNvPr>
            <p:cNvSpPr txBox="1"/>
            <p:nvPr/>
          </p:nvSpPr>
          <p:spPr>
            <a:xfrm>
              <a:off x="353949" y="1426925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-2</a:t>
              </a:r>
              <a:endParaRPr lang="en-US" dirty="0">
                <a:latin typeface="+mj-lt"/>
              </a:endParaRPr>
            </a:p>
          </p:txBody>
        </p:sp>
        <p:sp>
          <p:nvSpPr>
            <p:cNvPr id="345" name="TextBox 53">
              <a:extLst>
                <a:ext uri="{FF2B5EF4-FFF2-40B4-BE49-F238E27FC236}">
                  <a16:creationId xmlns:a16="http://schemas.microsoft.com/office/drawing/2014/main" id="{1E6B313B-555E-4D04-B8B5-94BC1CC6C5AC}"/>
                </a:ext>
              </a:extLst>
            </p:cNvPr>
            <p:cNvSpPr txBox="1"/>
            <p:nvPr/>
          </p:nvSpPr>
          <p:spPr>
            <a:xfrm>
              <a:off x="353949" y="1200101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-1</a:t>
              </a:r>
              <a:endParaRPr lang="en-US" dirty="0">
                <a:latin typeface="+mj-lt"/>
              </a:endParaRPr>
            </a:p>
          </p:txBody>
        </p:sp>
        <p:sp>
          <p:nvSpPr>
            <p:cNvPr id="346" name="TextBox 54">
              <a:extLst>
                <a:ext uri="{FF2B5EF4-FFF2-40B4-BE49-F238E27FC236}">
                  <a16:creationId xmlns:a16="http://schemas.microsoft.com/office/drawing/2014/main" id="{6FB25759-2D98-4F2F-8293-1FE08AD982C9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47" name="TextBox 55">
              <a:extLst>
                <a:ext uri="{FF2B5EF4-FFF2-40B4-BE49-F238E27FC236}">
                  <a16:creationId xmlns:a16="http://schemas.microsoft.com/office/drawing/2014/main" id="{14F03A2E-CFA2-47C8-85FF-24A1794AFF6B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48" name="TextBox 56">
              <a:extLst>
                <a:ext uri="{FF2B5EF4-FFF2-40B4-BE49-F238E27FC236}">
                  <a16:creationId xmlns:a16="http://schemas.microsoft.com/office/drawing/2014/main" id="{59DA4E2F-C974-4A72-8A82-CD04BA68ABAB}"/>
                </a:ext>
              </a:extLst>
            </p:cNvPr>
            <p:cNvSpPr txBox="1"/>
            <p:nvPr/>
          </p:nvSpPr>
          <p:spPr>
            <a:xfrm>
              <a:off x="400436" y="506850"/>
              <a:ext cx="217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49" name="TextBox 57">
              <a:extLst>
                <a:ext uri="{FF2B5EF4-FFF2-40B4-BE49-F238E27FC236}">
                  <a16:creationId xmlns:a16="http://schemas.microsoft.com/office/drawing/2014/main" id="{CF10D355-DA9D-481F-AD3F-99CF8926D568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50" name="TextBox 59">
              <a:extLst>
                <a:ext uri="{FF2B5EF4-FFF2-40B4-BE49-F238E27FC236}">
                  <a16:creationId xmlns:a16="http://schemas.microsoft.com/office/drawing/2014/main" id="{3DFB4CA8-B526-4C31-B761-ABD02AFBA339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51" name="TextBox 60">
              <a:extLst>
                <a:ext uri="{FF2B5EF4-FFF2-40B4-BE49-F238E27FC236}">
                  <a16:creationId xmlns:a16="http://schemas.microsoft.com/office/drawing/2014/main" id="{CDE2ECD4-54BD-43C6-A4F6-D74F37BC19C0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52" name="TextBox 61">
              <a:extLst>
                <a:ext uri="{FF2B5EF4-FFF2-40B4-BE49-F238E27FC236}">
                  <a16:creationId xmlns:a16="http://schemas.microsoft.com/office/drawing/2014/main" id="{3B3586E3-CF7A-47D3-9400-A7FAADDE5063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53" name="TextBox 62">
              <a:extLst>
                <a:ext uri="{FF2B5EF4-FFF2-40B4-BE49-F238E27FC236}">
                  <a16:creationId xmlns:a16="http://schemas.microsoft.com/office/drawing/2014/main" id="{92E60827-1A68-41B2-86D9-D7B79FF00849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354" name="TextBox 63">
              <a:extLst>
                <a:ext uri="{FF2B5EF4-FFF2-40B4-BE49-F238E27FC236}">
                  <a16:creationId xmlns:a16="http://schemas.microsoft.com/office/drawing/2014/main" id="{2C8D2B9C-F681-4616-BDBD-40F08A51DA9B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355" name="TextBox 64">
              <a:extLst>
                <a:ext uri="{FF2B5EF4-FFF2-40B4-BE49-F238E27FC236}">
                  <a16:creationId xmlns:a16="http://schemas.microsoft.com/office/drawing/2014/main" id="{2C8C7019-3F9C-4B24-A934-6BB0F9C3F8B9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356" name="TextBox 66">
              <a:extLst>
                <a:ext uri="{FF2B5EF4-FFF2-40B4-BE49-F238E27FC236}">
                  <a16:creationId xmlns:a16="http://schemas.microsoft.com/office/drawing/2014/main" id="{E14562E3-6601-440A-9C43-FD00629D86ED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57" name="TextBox 67">
              <a:extLst>
                <a:ext uri="{FF2B5EF4-FFF2-40B4-BE49-F238E27FC236}">
                  <a16:creationId xmlns:a16="http://schemas.microsoft.com/office/drawing/2014/main" id="{3B1FD4A7-9974-45A0-8FAA-6B45F8020483}"/>
                </a:ext>
              </a:extLst>
            </p:cNvPr>
            <p:cNvSpPr txBox="1"/>
            <p:nvPr/>
          </p:nvSpPr>
          <p:spPr>
            <a:xfrm>
              <a:off x="357186" y="1653748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-3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85" name="TextBox 68">
            <a:extLst>
              <a:ext uri="{FF2B5EF4-FFF2-40B4-BE49-F238E27FC236}">
                <a16:creationId xmlns:a16="http://schemas.microsoft.com/office/drawing/2014/main" id="{1F6751C4-7EFD-4CD6-813F-C107F09FAE7E}"/>
              </a:ext>
            </a:extLst>
          </p:cNvPr>
          <p:cNvSpPr txBox="1"/>
          <p:nvPr/>
        </p:nvSpPr>
        <p:spPr>
          <a:xfrm rot="16200000">
            <a:off x="-276200" y="4887862"/>
            <a:ext cx="1311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Velocity (m/s)</a:t>
            </a:r>
            <a:endParaRPr lang="en-US" sz="1050" dirty="0">
              <a:latin typeface="+mj-lt"/>
            </a:endParaRP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E4590E6-DA5B-43D5-92EA-18A69517CCEB}"/>
              </a:ext>
            </a:extLst>
          </p:cNvPr>
          <p:cNvCxnSpPr/>
          <p:nvPr/>
        </p:nvCxnSpPr>
        <p:spPr>
          <a:xfrm flipH="1" flipV="1">
            <a:off x="755846" y="4395455"/>
            <a:ext cx="1370751" cy="692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>
            <a:extLst>
              <a:ext uri="{FF2B5EF4-FFF2-40B4-BE49-F238E27FC236}">
                <a16:creationId xmlns:a16="http://schemas.microsoft.com/office/drawing/2014/main" id="{8555D37F-1622-411C-813F-862794CAF7FD}"/>
              </a:ext>
            </a:extLst>
          </p:cNvPr>
          <p:cNvSpPr/>
          <p:nvPr/>
        </p:nvSpPr>
        <p:spPr>
          <a:xfrm>
            <a:off x="720620" y="4348026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60A01182-FA57-4A75-9B7F-B2245C008E01}"/>
              </a:ext>
            </a:extLst>
          </p:cNvPr>
          <p:cNvSpPr/>
          <p:nvPr/>
        </p:nvSpPr>
        <p:spPr>
          <a:xfrm>
            <a:off x="2080877" y="503862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9" name="TextBox 77">
            <a:extLst>
              <a:ext uri="{FF2B5EF4-FFF2-40B4-BE49-F238E27FC236}">
                <a16:creationId xmlns:a16="http://schemas.microsoft.com/office/drawing/2014/main" id="{9FF8B2C1-779F-4832-9A4E-DE376EB88E3B}"/>
              </a:ext>
            </a:extLst>
          </p:cNvPr>
          <p:cNvSpPr txBox="1"/>
          <p:nvPr/>
        </p:nvSpPr>
        <p:spPr>
          <a:xfrm>
            <a:off x="1131266" y="5889913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Time (s)</a:t>
            </a:r>
            <a:endParaRPr lang="en-US" sz="1050" dirty="0">
              <a:latin typeface="+mj-lt"/>
            </a:endParaRPr>
          </a:p>
        </p:txBody>
      </p:sp>
      <p:pic>
        <p:nvPicPr>
          <p:cNvPr id="190" name="table">
            <a:extLst>
              <a:ext uri="{FF2B5EF4-FFF2-40B4-BE49-F238E27FC236}">
                <a16:creationId xmlns:a16="http://schemas.microsoft.com/office/drawing/2014/main" id="{3610A54E-296C-483E-8D52-EEBC618A7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910" y="4402353"/>
            <a:ext cx="1371600" cy="1371600"/>
          </a:xfrm>
          <a:prstGeom prst="rect">
            <a:avLst/>
          </a:prstGeom>
        </p:spPr>
      </p:pic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03318B6-87F3-4009-8265-81C0F4321D82}"/>
              </a:ext>
            </a:extLst>
          </p:cNvPr>
          <p:cNvGrpSpPr/>
          <p:nvPr/>
        </p:nvGrpSpPr>
        <p:grpSpPr>
          <a:xfrm>
            <a:off x="2693368" y="4253883"/>
            <a:ext cx="1775918" cy="1762977"/>
            <a:chOff x="353949" y="276703"/>
            <a:chExt cx="1775918" cy="1762977"/>
          </a:xfrm>
        </p:grpSpPr>
        <p:sp>
          <p:nvSpPr>
            <p:cNvPr id="330" name="TextBox 128">
              <a:extLst>
                <a:ext uri="{FF2B5EF4-FFF2-40B4-BE49-F238E27FC236}">
                  <a16:creationId xmlns:a16="http://schemas.microsoft.com/office/drawing/2014/main" id="{3D9EBA2B-4443-43FD-926E-5337FA236E13}"/>
                </a:ext>
              </a:extLst>
            </p:cNvPr>
            <p:cNvSpPr txBox="1"/>
            <p:nvPr/>
          </p:nvSpPr>
          <p:spPr>
            <a:xfrm>
              <a:off x="353949" y="1426925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-2</a:t>
              </a:r>
              <a:endParaRPr lang="en-US" dirty="0">
                <a:latin typeface="+mj-lt"/>
              </a:endParaRPr>
            </a:p>
          </p:txBody>
        </p:sp>
        <p:sp>
          <p:nvSpPr>
            <p:cNvPr id="331" name="TextBox 129">
              <a:extLst>
                <a:ext uri="{FF2B5EF4-FFF2-40B4-BE49-F238E27FC236}">
                  <a16:creationId xmlns:a16="http://schemas.microsoft.com/office/drawing/2014/main" id="{79040FFB-E7EF-44E3-BE9E-58F39DDD97C9}"/>
                </a:ext>
              </a:extLst>
            </p:cNvPr>
            <p:cNvSpPr txBox="1"/>
            <p:nvPr/>
          </p:nvSpPr>
          <p:spPr>
            <a:xfrm>
              <a:off x="353949" y="1200101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-1</a:t>
              </a:r>
              <a:endParaRPr lang="en-US" dirty="0">
                <a:latin typeface="+mj-lt"/>
              </a:endParaRPr>
            </a:p>
          </p:txBody>
        </p:sp>
        <p:sp>
          <p:nvSpPr>
            <p:cNvPr id="332" name="TextBox 130">
              <a:extLst>
                <a:ext uri="{FF2B5EF4-FFF2-40B4-BE49-F238E27FC236}">
                  <a16:creationId xmlns:a16="http://schemas.microsoft.com/office/drawing/2014/main" id="{B7EC0B29-13CB-4130-AC64-D9855C395500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33" name="TextBox 131">
              <a:extLst>
                <a:ext uri="{FF2B5EF4-FFF2-40B4-BE49-F238E27FC236}">
                  <a16:creationId xmlns:a16="http://schemas.microsoft.com/office/drawing/2014/main" id="{0228FAEC-E7DB-42EA-82DA-A05FC11C9C22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34" name="TextBox 132">
              <a:extLst>
                <a:ext uri="{FF2B5EF4-FFF2-40B4-BE49-F238E27FC236}">
                  <a16:creationId xmlns:a16="http://schemas.microsoft.com/office/drawing/2014/main" id="{69025FB5-8BAE-47BD-A7B9-BF40CBF0CE45}"/>
                </a:ext>
              </a:extLst>
            </p:cNvPr>
            <p:cNvSpPr txBox="1"/>
            <p:nvPr/>
          </p:nvSpPr>
          <p:spPr>
            <a:xfrm>
              <a:off x="400436" y="506850"/>
              <a:ext cx="217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35" name="TextBox 133">
              <a:extLst>
                <a:ext uri="{FF2B5EF4-FFF2-40B4-BE49-F238E27FC236}">
                  <a16:creationId xmlns:a16="http://schemas.microsoft.com/office/drawing/2014/main" id="{12B29DA5-6890-4EDD-8F44-E19C44FA3B6B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36" name="TextBox 134">
              <a:extLst>
                <a:ext uri="{FF2B5EF4-FFF2-40B4-BE49-F238E27FC236}">
                  <a16:creationId xmlns:a16="http://schemas.microsoft.com/office/drawing/2014/main" id="{6CE40951-3E46-46C7-AE86-3B18659F281C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37" name="TextBox 135">
              <a:extLst>
                <a:ext uri="{FF2B5EF4-FFF2-40B4-BE49-F238E27FC236}">
                  <a16:creationId xmlns:a16="http://schemas.microsoft.com/office/drawing/2014/main" id="{5A4020D6-4F3B-46AE-9166-F3D4CA813DCE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38" name="TextBox 136">
              <a:extLst>
                <a:ext uri="{FF2B5EF4-FFF2-40B4-BE49-F238E27FC236}">
                  <a16:creationId xmlns:a16="http://schemas.microsoft.com/office/drawing/2014/main" id="{3B6E544D-880F-49E6-9871-076F36F70D03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39" name="TextBox 137">
              <a:extLst>
                <a:ext uri="{FF2B5EF4-FFF2-40B4-BE49-F238E27FC236}">
                  <a16:creationId xmlns:a16="http://schemas.microsoft.com/office/drawing/2014/main" id="{03F6CEDF-1BAC-435A-8556-EB7661C0408B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340" name="TextBox 138">
              <a:extLst>
                <a:ext uri="{FF2B5EF4-FFF2-40B4-BE49-F238E27FC236}">
                  <a16:creationId xmlns:a16="http://schemas.microsoft.com/office/drawing/2014/main" id="{33350D1F-5065-4062-B7D9-5827B664216E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341" name="TextBox 139">
              <a:extLst>
                <a:ext uri="{FF2B5EF4-FFF2-40B4-BE49-F238E27FC236}">
                  <a16:creationId xmlns:a16="http://schemas.microsoft.com/office/drawing/2014/main" id="{9653D926-B839-4FEC-94DF-2EED63DD9C67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342" name="TextBox 140">
              <a:extLst>
                <a:ext uri="{FF2B5EF4-FFF2-40B4-BE49-F238E27FC236}">
                  <a16:creationId xmlns:a16="http://schemas.microsoft.com/office/drawing/2014/main" id="{BD5B9895-A641-475B-AE9D-22AD60111FFF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43" name="TextBox 141">
              <a:extLst>
                <a:ext uri="{FF2B5EF4-FFF2-40B4-BE49-F238E27FC236}">
                  <a16:creationId xmlns:a16="http://schemas.microsoft.com/office/drawing/2014/main" id="{B9DDD54A-46C8-4B68-AE68-5E816DB386EA}"/>
                </a:ext>
              </a:extLst>
            </p:cNvPr>
            <p:cNvSpPr txBox="1"/>
            <p:nvPr/>
          </p:nvSpPr>
          <p:spPr>
            <a:xfrm>
              <a:off x="357186" y="1653748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-3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92" name="TextBox 142">
            <a:extLst>
              <a:ext uri="{FF2B5EF4-FFF2-40B4-BE49-F238E27FC236}">
                <a16:creationId xmlns:a16="http://schemas.microsoft.com/office/drawing/2014/main" id="{5E296098-3A80-48A5-94DC-62BD7B9EA8BA}"/>
              </a:ext>
            </a:extLst>
          </p:cNvPr>
          <p:cNvSpPr txBox="1"/>
          <p:nvPr/>
        </p:nvSpPr>
        <p:spPr>
          <a:xfrm rot="16200000">
            <a:off x="1925713" y="4887862"/>
            <a:ext cx="1311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Velocity (m/s)</a:t>
            </a:r>
            <a:endParaRPr lang="en-US" sz="1050" dirty="0">
              <a:latin typeface="+mj-lt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DAF04ADB-CDDE-400F-9046-77624FA7E212}"/>
              </a:ext>
            </a:extLst>
          </p:cNvPr>
          <p:cNvCxnSpPr/>
          <p:nvPr/>
        </p:nvCxnSpPr>
        <p:spPr>
          <a:xfrm flipH="1">
            <a:off x="2951410" y="5088153"/>
            <a:ext cx="1377100" cy="6773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>
            <a:extLst>
              <a:ext uri="{FF2B5EF4-FFF2-40B4-BE49-F238E27FC236}">
                <a16:creationId xmlns:a16="http://schemas.microsoft.com/office/drawing/2014/main" id="{8665EC0F-13FC-44B1-927B-5F2D6B69F514}"/>
              </a:ext>
            </a:extLst>
          </p:cNvPr>
          <p:cNvSpPr/>
          <p:nvPr/>
        </p:nvSpPr>
        <p:spPr>
          <a:xfrm>
            <a:off x="2918490" y="571665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DEAFF335-64A7-4532-A73D-B9F7A1FC69B2}"/>
              </a:ext>
            </a:extLst>
          </p:cNvPr>
          <p:cNvSpPr/>
          <p:nvPr/>
        </p:nvSpPr>
        <p:spPr>
          <a:xfrm>
            <a:off x="4282790" y="504243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6" name="TextBox 146">
            <a:extLst>
              <a:ext uri="{FF2B5EF4-FFF2-40B4-BE49-F238E27FC236}">
                <a16:creationId xmlns:a16="http://schemas.microsoft.com/office/drawing/2014/main" id="{F6AE6538-803C-479A-B71A-68D8771749ED}"/>
              </a:ext>
            </a:extLst>
          </p:cNvPr>
          <p:cNvSpPr txBox="1"/>
          <p:nvPr/>
        </p:nvSpPr>
        <p:spPr>
          <a:xfrm>
            <a:off x="3333179" y="5889913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Time (s)</a:t>
            </a:r>
            <a:endParaRPr lang="en-US" sz="1050" dirty="0">
              <a:latin typeface="+mj-lt"/>
            </a:endParaRPr>
          </a:p>
        </p:txBody>
      </p:sp>
      <p:pic>
        <p:nvPicPr>
          <p:cNvPr id="197" name="table">
            <a:extLst>
              <a:ext uri="{FF2B5EF4-FFF2-40B4-BE49-F238E27FC236}">
                <a16:creationId xmlns:a16="http://schemas.microsoft.com/office/drawing/2014/main" id="{844E9C6E-41C9-48B9-A01A-C0BA7EB7C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408" y="4402353"/>
            <a:ext cx="1371600" cy="1371600"/>
          </a:xfrm>
          <a:prstGeom prst="rect">
            <a:avLst/>
          </a:prstGeom>
        </p:spPr>
      </p:pic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F764E1E-DC81-4D44-A2A0-EDA40B31EA65}"/>
              </a:ext>
            </a:extLst>
          </p:cNvPr>
          <p:cNvGrpSpPr/>
          <p:nvPr/>
        </p:nvGrpSpPr>
        <p:grpSpPr>
          <a:xfrm>
            <a:off x="7157866" y="4253883"/>
            <a:ext cx="1775918" cy="1762977"/>
            <a:chOff x="353949" y="276703"/>
            <a:chExt cx="1775918" cy="1762977"/>
          </a:xfrm>
        </p:grpSpPr>
        <p:sp>
          <p:nvSpPr>
            <p:cNvPr id="316" name="TextBox 151">
              <a:extLst>
                <a:ext uri="{FF2B5EF4-FFF2-40B4-BE49-F238E27FC236}">
                  <a16:creationId xmlns:a16="http://schemas.microsoft.com/office/drawing/2014/main" id="{5255D624-78A3-424E-9411-C1D5206C1289}"/>
                </a:ext>
              </a:extLst>
            </p:cNvPr>
            <p:cNvSpPr txBox="1"/>
            <p:nvPr/>
          </p:nvSpPr>
          <p:spPr>
            <a:xfrm>
              <a:off x="353949" y="1426925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-2</a:t>
              </a:r>
              <a:endParaRPr lang="en-US" dirty="0">
                <a:latin typeface="+mj-lt"/>
              </a:endParaRPr>
            </a:p>
          </p:txBody>
        </p:sp>
        <p:sp>
          <p:nvSpPr>
            <p:cNvPr id="317" name="TextBox 154">
              <a:extLst>
                <a:ext uri="{FF2B5EF4-FFF2-40B4-BE49-F238E27FC236}">
                  <a16:creationId xmlns:a16="http://schemas.microsoft.com/office/drawing/2014/main" id="{58B9BD2D-B20D-4B73-8996-B9C6239CB966}"/>
                </a:ext>
              </a:extLst>
            </p:cNvPr>
            <p:cNvSpPr txBox="1"/>
            <p:nvPr/>
          </p:nvSpPr>
          <p:spPr>
            <a:xfrm>
              <a:off x="353949" y="1200101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-1</a:t>
              </a:r>
              <a:endParaRPr lang="en-US" dirty="0">
                <a:latin typeface="+mj-lt"/>
              </a:endParaRPr>
            </a:p>
          </p:txBody>
        </p:sp>
        <p:sp>
          <p:nvSpPr>
            <p:cNvPr id="318" name="TextBox 155">
              <a:extLst>
                <a:ext uri="{FF2B5EF4-FFF2-40B4-BE49-F238E27FC236}">
                  <a16:creationId xmlns:a16="http://schemas.microsoft.com/office/drawing/2014/main" id="{77F63EBE-5F2F-4B2C-919E-FF4935C9DB67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19" name="TextBox 156">
              <a:extLst>
                <a:ext uri="{FF2B5EF4-FFF2-40B4-BE49-F238E27FC236}">
                  <a16:creationId xmlns:a16="http://schemas.microsoft.com/office/drawing/2014/main" id="{CFC64ADE-6B06-44B8-9ACA-A4E8FE43D0C2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20" name="TextBox 157">
              <a:extLst>
                <a:ext uri="{FF2B5EF4-FFF2-40B4-BE49-F238E27FC236}">
                  <a16:creationId xmlns:a16="http://schemas.microsoft.com/office/drawing/2014/main" id="{2E832E60-F7B9-4396-BE37-3545919D4753}"/>
                </a:ext>
              </a:extLst>
            </p:cNvPr>
            <p:cNvSpPr txBox="1"/>
            <p:nvPr/>
          </p:nvSpPr>
          <p:spPr>
            <a:xfrm>
              <a:off x="400436" y="506850"/>
              <a:ext cx="217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21" name="TextBox 158">
              <a:extLst>
                <a:ext uri="{FF2B5EF4-FFF2-40B4-BE49-F238E27FC236}">
                  <a16:creationId xmlns:a16="http://schemas.microsoft.com/office/drawing/2014/main" id="{86814D2D-7EA3-4CE9-8909-34CF88823BC2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22" name="TextBox 159">
              <a:extLst>
                <a:ext uri="{FF2B5EF4-FFF2-40B4-BE49-F238E27FC236}">
                  <a16:creationId xmlns:a16="http://schemas.microsoft.com/office/drawing/2014/main" id="{F4BCE13C-5AA8-4678-9BF1-EE7A24BAE509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23" name="TextBox 160">
              <a:extLst>
                <a:ext uri="{FF2B5EF4-FFF2-40B4-BE49-F238E27FC236}">
                  <a16:creationId xmlns:a16="http://schemas.microsoft.com/office/drawing/2014/main" id="{12F3DEDE-3CFA-4F9B-9A8B-0930BA2CA629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24" name="TextBox 161">
              <a:extLst>
                <a:ext uri="{FF2B5EF4-FFF2-40B4-BE49-F238E27FC236}">
                  <a16:creationId xmlns:a16="http://schemas.microsoft.com/office/drawing/2014/main" id="{C73649A3-EE9B-481E-8FE0-922BC2ACC5EF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25" name="TextBox 162">
              <a:extLst>
                <a:ext uri="{FF2B5EF4-FFF2-40B4-BE49-F238E27FC236}">
                  <a16:creationId xmlns:a16="http://schemas.microsoft.com/office/drawing/2014/main" id="{5894BCA6-B77B-4418-84C5-A70D39630BE0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326" name="TextBox 163">
              <a:extLst>
                <a:ext uri="{FF2B5EF4-FFF2-40B4-BE49-F238E27FC236}">
                  <a16:creationId xmlns:a16="http://schemas.microsoft.com/office/drawing/2014/main" id="{554F7D39-72B6-4C90-97C7-E15BBA58A724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327" name="TextBox 164">
              <a:extLst>
                <a:ext uri="{FF2B5EF4-FFF2-40B4-BE49-F238E27FC236}">
                  <a16:creationId xmlns:a16="http://schemas.microsoft.com/office/drawing/2014/main" id="{BAD0B064-F88B-40BF-AFA4-DC6C34BA79E9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328" name="TextBox 165">
              <a:extLst>
                <a:ext uri="{FF2B5EF4-FFF2-40B4-BE49-F238E27FC236}">
                  <a16:creationId xmlns:a16="http://schemas.microsoft.com/office/drawing/2014/main" id="{C07312E4-62DE-476A-B58D-01899C3A7B49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29" name="TextBox 166">
              <a:extLst>
                <a:ext uri="{FF2B5EF4-FFF2-40B4-BE49-F238E27FC236}">
                  <a16:creationId xmlns:a16="http://schemas.microsoft.com/office/drawing/2014/main" id="{4F3A84F9-B8C0-4577-8FBD-248C4113BDB6}"/>
                </a:ext>
              </a:extLst>
            </p:cNvPr>
            <p:cNvSpPr txBox="1"/>
            <p:nvPr/>
          </p:nvSpPr>
          <p:spPr>
            <a:xfrm>
              <a:off x="357186" y="1653748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-3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99" name="TextBox 167">
            <a:extLst>
              <a:ext uri="{FF2B5EF4-FFF2-40B4-BE49-F238E27FC236}">
                <a16:creationId xmlns:a16="http://schemas.microsoft.com/office/drawing/2014/main" id="{3376A884-A8CC-4F35-9B11-94ACC82C167C}"/>
              </a:ext>
            </a:extLst>
          </p:cNvPr>
          <p:cNvSpPr txBox="1"/>
          <p:nvPr/>
        </p:nvSpPr>
        <p:spPr>
          <a:xfrm rot="16200000">
            <a:off x="6390211" y="4887862"/>
            <a:ext cx="1311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Velocity (m/s)</a:t>
            </a:r>
            <a:endParaRPr lang="en-US" sz="1050" dirty="0">
              <a:latin typeface="+mj-lt"/>
            </a:endParaRP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E669B7ED-2127-4B53-8DD5-11466A4BD1FC}"/>
              </a:ext>
            </a:extLst>
          </p:cNvPr>
          <p:cNvCxnSpPr/>
          <p:nvPr/>
        </p:nvCxnSpPr>
        <p:spPr>
          <a:xfrm flipH="1">
            <a:off x="7415908" y="4415053"/>
            <a:ext cx="1377100" cy="6773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>
            <a:extLst>
              <a:ext uri="{FF2B5EF4-FFF2-40B4-BE49-F238E27FC236}">
                <a16:creationId xmlns:a16="http://schemas.microsoft.com/office/drawing/2014/main" id="{A50162BE-46E0-42A2-A587-C15EBAE55874}"/>
              </a:ext>
            </a:extLst>
          </p:cNvPr>
          <p:cNvSpPr/>
          <p:nvPr/>
        </p:nvSpPr>
        <p:spPr>
          <a:xfrm>
            <a:off x="7382988" y="504355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F54F93E-C0CF-4CA5-B80D-F8800147B251}"/>
              </a:ext>
            </a:extLst>
          </p:cNvPr>
          <p:cNvSpPr/>
          <p:nvPr/>
        </p:nvSpPr>
        <p:spPr>
          <a:xfrm>
            <a:off x="8747288" y="436933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1" name="TextBox 171">
            <a:extLst>
              <a:ext uri="{FF2B5EF4-FFF2-40B4-BE49-F238E27FC236}">
                <a16:creationId xmlns:a16="http://schemas.microsoft.com/office/drawing/2014/main" id="{FD9F9920-635A-49AA-8D9E-7CF69EB84184}"/>
              </a:ext>
            </a:extLst>
          </p:cNvPr>
          <p:cNvSpPr txBox="1"/>
          <p:nvPr/>
        </p:nvSpPr>
        <p:spPr>
          <a:xfrm>
            <a:off x="7797677" y="5889913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Time (s)</a:t>
            </a:r>
            <a:endParaRPr lang="en-US" sz="1050" dirty="0">
              <a:latin typeface="+mj-lt"/>
            </a:endParaRPr>
          </a:p>
        </p:txBody>
      </p:sp>
      <p:pic>
        <p:nvPicPr>
          <p:cNvPr id="295" name="table">
            <a:extLst>
              <a:ext uri="{FF2B5EF4-FFF2-40B4-BE49-F238E27FC236}">
                <a16:creationId xmlns:a16="http://schemas.microsoft.com/office/drawing/2014/main" id="{C89C7320-09F7-43B3-AA22-7EE9568AF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187" y="4402353"/>
            <a:ext cx="1371600" cy="1371600"/>
          </a:xfrm>
          <a:prstGeom prst="rect">
            <a:avLst/>
          </a:prstGeom>
        </p:spPr>
      </p:pic>
      <p:grpSp>
        <p:nvGrpSpPr>
          <p:cNvPr id="296" name="Group 295">
            <a:extLst>
              <a:ext uri="{FF2B5EF4-FFF2-40B4-BE49-F238E27FC236}">
                <a16:creationId xmlns:a16="http://schemas.microsoft.com/office/drawing/2014/main" id="{D9FE5A9F-6370-4805-9C59-028D091C9EED}"/>
              </a:ext>
            </a:extLst>
          </p:cNvPr>
          <p:cNvGrpSpPr/>
          <p:nvPr/>
        </p:nvGrpSpPr>
        <p:grpSpPr>
          <a:xfrm>
            <a:off x="4958645" y="4253883"/>
            <a:ext cx="1775918" cy="1762977"/>
            <a:chOff x="353949" y="276703"/>
            <a:chExt cx="1775918" cy="1762977"/>
          </a:xfrm>
        </p:grpSpPr>
        <p:sp>
          <p:nvSpPr>
            <p:cNvPr id="302" name="TextBox 174">
              <a:extLst>
                <a:ext uri="{FF2B5EF4-FFF2-40B4-BE49-F238E27FC236}">
                  <a16:creationId xmlns:a16="http://schemas.microsoft.com/office/drawing/2014/main" id="{5BD4D9CB-4206-495E-9A0C-A7B94D92E9A3}"/>
                </a:ext>
              </a:extLst>
            </p:cNvPr>
            <p:cNvSpPr txBox="1"/>
            <p:nvPr/>
          </p:nvSpPr>
          <p:spPr>
            <a:xfrm>
              <a:off x="353949" y="1426925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-2</a:t>
              </a:r>
              <a:endParaRPr lang="en-US" dirty="0">
                <a:latin typeface="+mj-lt"/>
              </a:endParaRPr>
            </a:p>
          </p:txBody>
        </p:sp>
        <p:sp>
          <p:nvSpPr>
            <p:cNvPr id="303" name="TextBox 175">
              <a:extLst>
                <a:ext uri="{FF2B5EF4-FFF2-40B4-BE49-F238E27FC236}">
                  <a16:creationId xmlns:a16="http://schemas.microsoft.com/office/drawing/2014/main" id="{9135A1BC-EDFF-429E-BFD0-867939276026}"/>
                </a:ext>
              </a:extLst>
            </p:cNvPr>
            <p:cNvSpPr txBox="1"/>
            <p:nvPr/>
          </p:nvSpPr>
          <p:spPr>
            <a:xfrm>
              <a:off x="353949" y="1200101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-1</a:t>
              </a:r>
              <a:endParaRPr lang="en-US" dirty="0">
                <a:latin typeface="+mj-lt"/>
              </a:endParaRPr>
            </a:p>
          </p:txBody>
        </p:sp>
        <p:sp>
          <p:nvSpPr>
            <p:cNvPr id="304" name="TextBox 176">
              <a:extLst>
                <a:ext uri="{FF2B5EF4-FFF2-40B4-BE49-F238E27FC236}">
                  <a16:creationId xmlns:a16="http://schemas.microsoft.com/office/drawing/2014/main" id="{7BDCAC1F-524D-434E-8398-3D07FE11AA0C}"/>
                </a:ext>
              </a:extLst>
            </p:cNvPr>
            <p:cNvSpPr txBox="1"/>
            <p:nvPr/>
          </p:nvSpPr>
          <p:spPr>
            <a:xfrm>
              <a:off x="400435" y="9732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05" name="TextBox 177">
              <a:extLst>
                <a:ext uri="{FF2B5EF4-FFF2-40B4-BE49-F238E27FC236}">
                  <a16:creationId xmlns:a16="http://schemas.microsoft.com/office/drawing/2014/main" id="{63EE141B-BF16-4199-B687-9C9A26B310A4}"/>
                </a:ext>
              </a:extLst>
            </p:cNvPr>
            <p:cNvSpPr txBox="1"/>
            <p:nvPr/>
          </p:nvSpPr>
          <p:spPr>
            <a:xfrm>
              <a:off x="400435" y="7464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06" name="TextBox 178">
              <a:extLst>
                <a:ext uri="{FF2B5EF4-FFF2-40B4-BE49-F238E27FC236}">
                  <a16:creationId xmlns:a16="http://schemas.microsoft.com/office/drawing/2014/main" id="{508B7036-898B-4684-8025-8D106B02F8A1}"/>
                </a:ext>
              </a:extLst>
            </p:cNvPr>
            <p:cNvSpPr txBox="1"/>
            <p:nvPr/>
          </p:nvSpPr>
          <p:spPr>
            <a:xfrm>
              <a:off x="400436" y="506850"/>
              <a:ext cx="217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07" name="TextBox 179">
              <a:extLst>
                <a:ext uri="{FF2B5EF4-FFF2-40B4-BE49-F238E27FC236}">
                  <a16:creationId xmlns:a16="http://schemas.microsoft.com/office/drawing/2014/main" id="{21DD85B3-3B3A-4933-8995-4B754BCD0A1B}"/>
                </a:ext>
              </a:extLst>
            </p:cNvPr>
            <p:cNvSpPr txBox="1"/>
            <p:nvPr/>
          </p:nvSpPr>
          <p:spPr>
            <a:xfrm>
              <a:off x="400436" y="276703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08" name="TextBox 180">
              <a:extLst>
                <a:ext uri="{FF2B5EF4-FFF2-40B4-BE49-F238E27FC236}">
                  <a16:creationId xmlns:a16="http://schemas.microsoft.com/office/drawing/2014/main" id="{0BF304B8-9948-4DB1-8087-FBD73CE01CB4}"/>
                </a:ext>
              </a:extLst>
            </p:cNvPr>
            <p:cNvSpPr txBox="1"/>
            <p:nvPr/>
          </p:nvSpPr>
          <p:spPr>
            <a:xfrm>
              <a:off x="712383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309" name="TextBox 181">
              <a:extLst>
                <a:ext uri="{FF2B5EF4-FFF2-40B4-BE49-F238E27FC236}">
                  <a16:creationId xmlns:a16="http://schemas.microsoft.com/office/drawing/2014/main" id="{8A29F0B2-9955-427E-8BC1-9B30ABE92B19}"/>
                </a:ext>
              </a:extLst>
            </p:cNvPr>
            <p:cNvSpPr txBox="1"/>
            <p:nvPr/>
          </p:nvSpPr>
          <p:spPr>
            <a:xfrm>
              <a:off x="948127" y="17626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310" name="TextBox 182">
              <a:extLst>
                <a:ext uri="{FF2B5EF4-FFF2-40B4-BE49-F238E27FC236}">
                  <a16:creationId xmlns:a16="http://schemas.microsoft.com/office/drawing/2014/main" id="{302B16B1-8261-4137-855C-AC1A3AB24DB6}"/>
                </a:ext>
              </a:extLst>
            </p:cNvPr>
            <p:cNvSpPr txBox="1"/>
            <p:nvPr/>
          </p:nvSpPr>
          <p:spPr>
            <a:xfrm>
              <a:off x="1179109" y="17626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311" name="TextBox 193">
              <a:extLst>
                <a:ext uri="{FF2B5EF4-FFF2-40B4-BE49-F238E27FC236}">
                  <a16:creationId xmlns:a16="http://schemas.microsoft.com/office/drawing/2014/main" id="{08B4FBAA-6137-461B-8C7F-72AC4B393495}"/>
                </a:ext>
              </a:extLst>
            </p:cNvPr>
            <p:cNvSpPr txBox="1"/>
            <p:nvPr/>
          </p:nvSpPr>
          <p:spPr>
            <a:xfrm>
              <a:off x="1404689" y="1762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312" name="TextBox 194">
              <a:extLst>
                <a:ext uri="{FF2B5EF4-FFF2-40B4-BE49-F238E27FC236}">
                  <a16:creationId xmlns:a16="http://schemas.microsoft.com/office/drawing/2014/main" id="{12FDC072-DB7F-4FE6-901D-F821860CB4E3}"/>
                </a:ext>
              </a:extLst>
            </p:cNvPr>
            <p:cNvSpPr txBox="1"/>
            <p:nvPr/>
          </p:nvSpPr>
          <p:spPr>
            <a:xfrm>
              <a:off x="1638052" y="1762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313" name="TextBox 195">
              <a:extLst>
                <a:ext uri="{FF2B5EF4-FFF2-40B4-BE49-F238E27FC236}">
                  <a16:creationId xmlns:a16="http://schemas.microsoft.com/office/drawing/2014/main" id="{A056B676-774E-4FD9-B0CE-E4D0A29ECD3B}"/>
                </a:ext>
              </a:extLst>
            </p:cNvPr>
            <p:cNvSpPr txBox="1"/>
            <p:nvPr/>
          </p:nvSpPr>
          <p:spPr>
            <a:xfrm>
              <a:off x="1866653" y="17616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6</a:t>
              </a:r>
              <a:endParaRPr lang="en-US" dirty="0">
                <a:latin typeface="+mj-lt"/>
              </a:endParaRPr>
            </a:p>
          </p:txBody>
        </p:sp>
        <p:sp>
          <p:nvSpPr>
            <p:cNvPr id="314" name="TextBox 196">
              <a:extLst>
                <a:ext uri="{FF2B5EF4-FFF2-40B4-BE49-F238E27FC236}">
                  <a16:creationId xmlns:a16="http://schemas.microsoft.com/office/drawing/2014/main" id="{06CE0D9D-7410-41DB-8472-7DF614C92797}"/>
                </a:ext>
              </a:extLst>
            </p:cNvPr>
            <p:cNvSpPr txBox="1"/>
            <p:nvPr/>
          </p:nvSpPr>
          <p:spPr>
            <a:xfrm>
              <a:off x="494802" y="1758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0</a:t>
              </a:r>
              <a:endParaRPr lang="en-US" dirty="0">
                <a:latin typeface="+mj-lt"/>
              </a:endParaRPr>
            </a:p>
          </p:txBody>
        </p:sp>
        <p:sp>
          <p:nvSpPr>
            <p:cNvPr id="315" name="TextBox 197">
              <a:extLst>
                <a:ext uri="{FF2B5EF4-FFF2-40B4-BE49-F238E27FC236}">
                  <a16:creationId xmlns:a16="http://schemas.microsoft.com/office/drawing/2014/main" id="{FB56F123-5D7A-4ED1-AEFC-07FFD8E866D4}"/>
                </a:ext>
              </a:extLst>
            </p:cNvPr>
            <p:cNvSpPr txBox="1"/>
            <p:nvPr/>
          </p:nvSpPr>
          <p:spPr>
            <a:xfrm>
              <a:off x="357186" y="1653748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+mj-lt"/>
                </a:rPr>
                <a:t>-3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97" name="TextBox 198">
            <a:extLst>
              <a:ext uri="{FF2B5EF4-FFF2-40B4-BE49-F238E27FC236}">
                <a16:creationId xmlns:a16="http://schemas.microsoft.com/office/drawing/2014/main" id="{77AA02E3-96FE-4EAF-930D-68637B631D63}"/>
              </a:ext>
            </a:extLst>
          </p:cNvPr>
          <p:cNvSpPr txBox="1"/>
          <p:nvPr/>
        </p:nvSpPr>
        <p:spPr>
          <a:xfrm rot="16200000">
            <a:off x="4190990" y="4887862"/>
            <a:ext cx="1311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Velocity (m/s)</a:t>
            </a:r>
            <a:endParaRPr lang="en-US" sz="1050" dirty="0">
              <a:latin typeface="+mj-lt"/>
            </a:endParaRP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3D18AD20-15D0-468B-BE31-B63E434EDAA2}"/>
              </a:ext>
            </a:extLst>
          </p:cNvPr>
          <p:cNvCxnSpPr/>
          <p:nvPr/>
        </p:nvCxnSpPr>
        <p:spPr>
          <a:xfrm flipH="1" flipV="1">
            <a:off x="5223036" y="5081255"/>
            <a:ext cx="1370751" cy="692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Oval 298">
            <a:extLst>
              <a:ext uri="{FF2B5EF4-FFF2-40B4-BE49-F238E27FC236}">
                <a16:creationId xmlns:a16="http://schemas.microsoft.com/office/drawing/2014/main" id="{DED99211-D1B0-4917-9551-3C4F3498E9D7}"/>
              </a:ext>
            </a:extLst>
          </p:cNvPr>
          <p:cNvSpPr/>
          <p:nvPr/>
        </p:nvSpPr>
        <p:spPr>
          <a:xfrm>
            <a:off x="5187810" y="5033826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FAF0668A-20AA-4D0C-B589-AD83C86655C1}"/>
              </a:ext>
            </a:extLst>
          </p:cNvPr>
          <p:cNvSpPr/>
          <p:nvPr/>
        </p:nvSpPr>
        <p:spPr>
          <a:xfrm>
            <a:off x="6548067" y="572442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1" name="TextBox 211">
            <a:extLst>
              <a:ext uri="{FF2B5EF4-FFF2-40B4-BE49-F238E27FC236}">
                <a16:creationId xmlns:a16="http://schemas.microsoft.com/office/drawing/2014/main" id="{EBBC96B6-F6A1-486A-9548-9FC9FCF4C238}"/>
              </a:ext>
            </a:extLst>
          </p:cNvPr>
          <p:cNvSpPr txBox="1"/>
          <p:nvPr/>
        </p:nvSpPr>
        <p:spPr>
          <a:xfrm>
            <a:off x="5598456" y="5889913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Time (s)</a:t>
            </a:r>
            <a:endParaRPr lang="en-US" sz="105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vs Time Graphs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83D9E-AD0D-45AC-9DA1-1CE6C12456E2}"/>
              </a:ext>
            </a:extLst>
          </p:cNvPr>
          <p:cNvSpPr txBox="1"/>
          <p:nvPr/>
        </p:nvSpPr>
        <p:spPr>
          <a:xfrm>
            <a:off x="1093624" y="3643323"/>
            <a:ext cx="617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F1AA8CB1-1A97-4951-931A-C83B4E107701}"/>
              </a:ext>
            </a:extLst>
          </p:cNvPr>
          <p:cNvSpPr txBox="1"/>
          <p:nvPr/>
        </p:nvSpPr>
        <p:spPr>
          <a:xfrm>
            <a:off x="3280758" y="3642391"/>
            <a:ext cx="579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850363B1-09E2-4421-B9E2-A5E682398D3E}"/>
              </a:ext>
            </a:extLst>
          </p:cNvPr>
          <p:cNvSpPr txBox="1"/>
          <p:nvPr/>
        </p:nvSpPr>
        <p:spPr>
          <a:xfrm>
            <a:off x="5534651" y="3639079"/>
            <a:ext cx="579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5069B70-8951-4CA1-8844-34624380BD46}"/>
              </a:ext>
            </a:extLst>
          </p:cNvPr>
          <p:cNvSpPr txBox="1"/>
          <p:nvPr/>
        </p:nvSpPr>
        <p:spPr>
          <a:xfrm>
            <a:off x="7749506" y="3635530"/>
            <a:ext cx="638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0436E-AB22-401A-B936-6C94162A17EC}"/>
              </a:ext>
            </a:extLst>
          </p:cNvPr>
          <p:cNvSpPr txBox="1"/>
          <p:nvPr/>
        </p:nvSpPr>
        <p:spPr>
          <a:xfrm>
            <a:off x="918844" y="1502561"/>
            <a:ext cx="694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+mj-lt"/>
              </a:rPr>
              <a:t>Which graph(s) represent an object moving in the negative direction?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A61D2C8D-9681-4ED3-89D8-1B54C7B69E6A}"/>
              </a:ext>
            </a:extLst>
          </p:cNvPr>
          <p:cNvSpPr txBox="1"/>
          <p:nvPr/>
        </p:nvSpPr>
        <p:spPr>
          <a:xfrm>
            <a:off x="310843" y="2771023"/>
            <a:ext cx="8551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Which graph(s) represent an object slowing down?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EC0F76-D9C1-4076-9FF4-91E5C6F0525A}"/>
              </a:ext>
            </a:extLst>
          </p:cNvPr>
          <p:cNvSpPr/>
          <p:nvPr/>
        </p:nvSpPr>
        <p:spPr>
          <a:xfrm>
            <a:off x="2358609" y="3707758"/>
            <a:ext cx="2201292" cy="2547668"/>
          </a:xfrm>
          <a:prstGeom prst="roundRect">
            <a:avLst/>
          </a:prstGeom>
          <a:solidFill>
            <a:srgbClr val="00B050">
              <a:alpha val="30196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96B93CDC-8290-43E6-9806-205E9F2D2356}"/>
              </a:ext>
            </a:extLst>
          </p:cNvPr>
          <p:cNvSpPr/>
          <p:nvPr/>
        </p:nvSpPr>
        <p:spPr>
          <a:xfrm>
            <a:off x="4635876" y="3707758"/>
            <a:ext cx="2201292" cy="2547668"/>
          </a:xfrm>
          <a:prstGeom prst="roundRect">
            <a:avLst/>
          </a:prstGeom>
          <a:solidFill>
            <a:srgbClr val="00B050">
              <a:alpha val="30196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id="{EFBC5345-F69E-4F64-9C48-A95345494890}"/>
              </a:ext>
            </a:extLst>
          </p:cNvPr>
          <p:cNvSpPr/>
          <p:nvPr/>
        </p:nvSpPr>
        <p:spPr>
          <a:xfrm>
            <a:off x="88718" y="3693955"/>
            <a:ext cx="2201292" cy="2547668"/>
          </a:xfrm>
          <a:prstGeom prst="roundRect">
            <a:avLst/>
          </a:prstGeom>
          <a:solidFill>
            <a:srgbClr val="0070C0">
              <a:alpha val="30196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213BDF59-5A27-433F-B66D-CC8F4C9B6C99}"/>
              </a:ext>
            </a:extLst>
          </p:cNvPr>
          <p:cNvSpPr/>
          <p:nvPr/>
        </p:nvSpPr>
        <p:spPr>
          <a:xfrm>
            <a:off x="2408097" y="3762058"/>
            <a:ext cx="2094494" cy="2440658"/>
          </a:xfrm>
          <a:prstGeom prst="roundRect">
            <a:avLst/>
          </a:prstGeom>
          <a:solidFill>
            <a:srgbClr val="0070C0">
              <a:alpha val="30196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10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2" grpId="0" animBg="1"/>
      <p:bldP spid="293" grpId="0" animBg="1"/>
      <p:bldP spid="2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7135" y="1545279"/>
          <a:ext cx="8625015" cy="45342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62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7122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+mj-lt"/>
                        </a:rPr>
                        <a:t>Velocity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122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+mj-lt"/>
                        </a:rPr>
                        <a:t>Acceleration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0356B3-4C10-434D-B70F-78B79077BF73}"/>
              </a:ext>
            </a:extLst>
          </p:cNvPr>
          <p:cNvSpPr txBox="1"/>
          <p:nvPr/>
        </p:nvSpPr>
        <p:spPr>
          <a:xfrm>
            <a:off x="1262610" y="2153264"/>
            <a:ext cx="6787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change in </a:t>
            </a:r>
            <a:r>
              <a:rPr lang="en-US" sz="4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2CD1D-5201-4DAC-AA81-DAC83D086BB9}"/>
              </a:ext>
            </a:extLst>
          </p:cNvPr>
          <p:cNvSpPr txBox="1"/>
          <p:nvPr/>
        </p:nvSpPr>
        <p:spPr>
          <a:xfrm>
            <a:off x="1999189" y="2861150"/>
            <a:ext cx="517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“speed </a:t>
            </a:r>
            <a:r>
              <a:rPr lang="en-US" sz="4000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direction”</a:t>
            </a:r>
            <a:endParaRPr lang="en-US" sz="4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B0870-2C29-415C-B73E-18D52477C859}"/>
              </a:ext>
            </a:extLst>
          </p:cNvPr>
          <p:cNvSpPr txBox="1"/>
          <p:nvPr/>
        </p:nvSpPr>
        <p:spPr>
          <a:xfrm>
            <a:off x="1238564" y="4739148"/>
            <a:ext cx="6696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change in </a:t>
            </a:r>
            <a:r>
              <a:rPr lang="en-US" sz="4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over time</a:t>
            </a:r>
          </a:p>
        </p:txBody>
      </p:sp>
    </p:spTree>
    <p:extLst>
      <p:ext uri="{BB962C8B-B14F-4D97-AF65-F5344CB8AC3E}">
        <p14:creationId xmlns:p14="http://schemas.microsoft.com/office/powerpoint/2010/main" val="3762669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Acceleration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BB03B8-D089-4F8A-B9B9-C4174D5A6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01704"/>
              </p:ext>
            </p:extLst>
          </p:nvPr>
        </p:nvGraphicFramePr>
        <p:xfrm>
          <a:off x="247135" y="1545279"/>
          <a:ext cx="8625015" cy="44601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62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0412">
                <a:tc>
                  <a:txBody>
                    <a:bodyPr/>
                    <a:lstStyle/>
                    <a:p>
                      <a:endParaRPr lang="en-US" sz="32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693">
                <a:tc>
                  <a:txBody>
                    <a:bodyPr/>
                    <a:lstStyle/>
                    <a:p>
                      <a:endParaRPr lang="en-US" sz="32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A3C05C6-53BE-4363-B466-910B4CC07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777" y="4591323"/>
            <a:ext cx="1597031" cy="1308206"/>
          </a:xfrm>
          <a:prstGeom prst="rect">
            <a:avLst/>
          </a:prstGeom>
        </p:spPr>
      </p:pic>
      <p:pic>
        <p:nvPicPr>
          <p:cNvPr id="12" name="Picture 2" descr="https://cdn.clipart.email/5fd437cb444c55317c091a3668854afd_traffic-light-yellow-clip-art-free-vector-4vector_510-600.png">
            <a:extLst>
              <a:ext uri="{FF2B5EF4-FFF2-40B4-BE49-F238E27FC236}">
                <a16:creationId xmlns:a16="http://schemas.microsoft.com/office/drawing/2014/main" id="{B3539DBA-B545-4C8D-BACB-BF80CC0D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93" y="3101169"/>
            <a:ext cx="1009778" cy="11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dn.clipart.email/37441543e58d93267104b46bc7e1f164_traffic-light-green-clip-art-free-vector-4vector_510-600.png">
            <a:extLst>
              <a:ext uri="{FF2B5EF4-FFF2-40B4-BE49-F238E27FC236}">
                <a16:creationId xmlns:a16="http://schemas.microsoft.com/office/drawing/2014/main" id="{4A28868A-D1EF-428C-94D2-205BC30A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92" y="1732125"/>
            <a:ext cx="1009779" cy="11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2DC75B-8EC5-4470-BFD2-35BC4E3D4897}"/>
              </a:ext>
            </a:extLst>
          </p:cNvPr>
          <p:cNvSpPr txBox="1"/>
          <p:nvPr/>
        </p:nvSpPr>
        <p:spPr>
          <a:xfrm>
            <a:off x="589935" y="1941391"/>
            <a:ext cx="3398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Speeding 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19DF5-C7E8-4CF6-A4AB-05D2D79A0E60}"/>
              </a:ext>
            </a:extLst>
          </p:cNvPr>
          <p:cNvSpPr txBox="1"/>
          <p:nvPr/>
        </p:nvSpPr>
        <p:spPr>
          <a:xfrm>
            <a:off x="589934" y="3203946"/>
            <a:ext cx="3751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Slowing 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20207-C840-4246-ADD4-79BE8158AC7B}"/>
              </a:ext>
            </a:extLst>
          </p:cNvPr>
          <p:cNvSpPr txBox="1"/>
          <p:nvPr/>
        </p:nvSpPr>
        <p:spPr>
          <a:xfrm>
            <a:off x="589935" y="4862613"/>
            <a:ext cx="4992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Changing Direction</a:t>
            </a:r>
          </a:p>
        </p:txBody>
      </p:sp>
    </p:spTree>
    <p:extLst>
      <p:ext uri="{BB962C8B-B14F-4D97-AF65-F5344CB8AC3E}">
        <p14:creationId xmlns:p14="http://schemas.microsoft.com/office/powerpoint/2010/main" val="393439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Related to Force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017123" y="1531726"/>
            <a:ext cx="0" cy="4090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991838" y="5612590"/>
            <a:ext cx="6195491" cy="34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697812" y="5933374"/>
            <a:ext cx="101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888717" y="501761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888723" y="445914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888729" y="390068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888732" y="334221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888738" y="278375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888744" y="222528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05435" y="4843231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88416" y="42720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88416" y="3725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15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88416" y="31636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88416" y="25974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25</a:t>
            </a: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1465017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1906649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2348281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2789913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23154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67317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4114809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4556441" y="562628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4998073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43970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5881337" y="562224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748522" y="56870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627110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518172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96452" y="56845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220454" y="56888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307657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182388" y="56778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071829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958129" y="56881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855174" y="5677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666637" y="56773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6322971" y="561789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129005" y="56860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88416" y="2042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30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1005762" y="222528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005762" y="2783750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005762" y="3342216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005762" y="3900682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005762" y="4459148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005762" y="501761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464110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90497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34828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2783563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2282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67317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1145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5529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50116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4397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87816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32297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6661653" y="2986403"/>
            <a:ext cx="248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0-30 m s</a:t>
            </a:r>
            <a:r>
              <a:rPr lang="en-US" baseline="30000" dirty="0"/>
              <a:t>-1</a:t>
            </a:r>
            <a:r>
              <a:rPr lang="en-US" dirty="0"/>
              <a:t> in 10 seconds </a:t>
            </a:r>
          </a:p>
        </p:txBody>
      </p:sp>
      <p:pic>
        <p:nvPicPr>
          <p:cNvPr id="185" name="Picture 2" descr="http://static.cargurus.com/images/site/2008/06/11/19/00/2003_toyota_matrix_4_dr_xr_wagon-pic-514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80" y="1599905"/>
            <a:ext cx="2106735" cy="139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://www.thetorquereport.com/2012_lamborghini_aventador_lp700_4_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80" y="3629325"/>
            <a:ext cx="2102064" cy="14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6617679" y="5030153"/>
            <a:ext cx="254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0-30 m s</a:t>
            </a:r>
            <a:r>
              <a:rPr lang="en-US" baseline="30000" dirty="0"/>
              <a:t>-1</a:t>
            </a:r>
            <a:r>
              <a:rPr lang="en-US" dirty="0"/>
              <a:t> in 2.5 seconds </a:t>
            </a:r>
          </a:p>
        </p:txBody>
      </p:sp>
      <p:sp>
        <p:nvSpPr>
          <p:cNvPr id="81" name="TextBox 80"/>
          <p:cNvSpPr txBox="1"/>
          <p:nvPr/>
        </p:nvSpPr>
        <p:spPr>
          <a:xfrm rot="16200000">
            <a:off x="-930762" y="2961129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CA5117D-7873-4DC1-90D1-3EFF6815A692}"/>
              </a:ext>
            </a:extLst>
          </p:cNvPr>
          <p:cNvCxnSpPr>
            <a:cxnSpLocks/>
          </p:cNvCxnSpPr>
          <p:nvPr/>
        </p:nvCxnSpPr>
        <p:spPr>
          <a:xfrm flipV="1">
            <a:off x="1043887" y="2225284"/>
            <a:ext cx="4395593" cy="334925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1FD537-B70A-4475-8D56-3108CE9768AA}"/>
              </a:ext>
            </a:extLst>
          </p:cNvPr>
          <p:cNvCxnSpPr>
            <a:cxnSpLocks/>
          </p:cNvCxnSpPr>
          <p:nvPr/>
        </p:nvCxnSpPr>
        <p:spPr>
          <a:xfrm flipV="1">
            <a:off x="1043887" y="2219107"/>
            <a:ext cx="1099595" cy="3355429"/>
          </a:xfrm>
          <a:prstGeom prst="line">
            <a:avLst/>
          </a:prstGeom>
          <a:ln w="76200">
            <a:solidFill>
              <a:srgbClr val="FF6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28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| Slowing or Speeding?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34678" y="1310097"/>
            <a:ext cx="0" cy="501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604" y="1531726"/>
            <a:ext cx="4133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When the acceleration is in the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same</a:t>
            </a:r>
            <a:r>
              <a:rPr lang="en-US" sz="2400" dirty="0">
                <a:latin typeface="+mj-lt"/>
              </a:rPr>
              <a:t> direction as the velocity the object is ______________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58615" y="1531726"/>
            <a:ext cx="425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When the acceleration is in the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opposite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direction as the velocity the object is ______________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5432"/>
          <a:stretch/>
        </p:blipFill>
        <p:spPr>
          <a:xfrm>
            <a:off x="214604" y="3662826"/>
            <a:ext cx="734692" cy="2341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25361"/>
          <a:stretch/>
        </p:blipFill>
        <p:spPr>
          <a:xfrm>
            <a:off x="4758615" y="3654012"/>
            <a:ext cx="806957" cy="2350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4632"/>
          <a:stretch/>
        </p:blipFill>
        <p:spPr>
          <a:xfrm>
            <a:off x="3490109" y="3662825"/>
            <a:ext cx="740715" cy="2341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25075"/>
          <a:stretch/>
        </p:blipFill>
        <p:spPr>
          <a:xfrm>
            <a:off x="8176047" y="3654012"/>
            <a:ext cx="740715" cy="2350784"/>
          </a:xfrm>
          <a:prstGeom prst="rect">
            <a:avLst/>
          </a:prstGeom>
        </p:spPr>
      </p:pic>
      <p:pic>
        <p:nvPicPr>
          <p:cNvPr id="1026" name="Picture 2" descr="http://delawarecarshow.com/wp-content/uploads/car_c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5428" y="4238774"/>
            <a:ext cx="974908" cy="4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265428" y="4627173"/>
            <a:ext cx="188404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20030FA-AE80-43BF-8297-437286136A04}"/>
              </a:ext>
            </a:extLst>
          </p:cNvPr>
          <p:cNvGrpSpPr/>
          <p:nvPr/>
        </p:nvGrpSpPr>
        <p:grpSpPr>
          <a:xfrm>
            <a:off x="1341591" y="3744722"/>
            <a:ext cx="1082612" cy="369332"/>
            <a:chOff x="1341591" y="3744722"/>
            <a:chExt cx="1082612" cy="369332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1630453" y="3967551"/>
              <a:ext cx="79375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341591" y="374472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v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198D8-5E23-46CF-A1D7-E36DFD4C7031}"/>
              </a:ext>
            </a:extLst>
          </p:cNvPr>
          <p:cNvGrpSpPr/>
          <p:nvPr/>
        </p:nvGrpSpPr>
        <p:grpSpPr>
          <a:xfrm>
            <a:off x="1341591" y="3967551"/>
            <a:ext cx="1082612" cy="369332"/>
            <a:chOff x="1341591" y="3967551"/>
            <a:chExt cx="1082612" cy="36933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630453" y="4177101"/>
              <a:ext cx="7937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341591" y="3967551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pic>
        <p:nvPicPr>
          <p:cNvPr id="85" name="Picture 2" descr="http://delawarecarshow.com/wp-content/uploads/car_c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94" y="5398146"/>
            <a:ext cx="987186" cy="4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/>
          <p:cNvCxnSpPr/>
          <p:nvPr/>
        </p:nvCxnSpPr>
        <p:spPr>
          <a:xfrm>
            <a:off x="1253150" y="5785170"/>
            <a:ext cx="188404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0DBA4B-E5AE-4B70-955E-08A569BAE45F}"/>
              </a:ext>
            </a:extLst>
          </p:cNvPr>
          <p:cNvGrpSpPr/>
          <p:nvPr/>
        </p:nvGrpSpPr>
        <p:grpSpPr>
          <a:xfrm>
            <a:off x="1903925" y="4902719"/>
            <a:ext cx="1076643" cy="369332"/>
            <a:chOff x="1903925" y="4902719"/>
            <a:chExt cx="1076643" cy="369332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1903925" y="5125548"/>
              <a:ext cx="79375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2691706" y="490271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v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C491C4-793B-4F92-AD2E-3590EAB25ED3}"/>
              </a:ext>
            </a:extLst>
          </p:cNvPr>
          <p:cNvGrpSpPr/>
          <p:nvPr/>
        </p:nvGrpSpPr>
        <p:grpSpPr>
          <a:xfrm>
            <a:off x="1903925" y="5125548"/>
            <a:ext cx="1083055" cy="369332"/>
            <a:chOff x="1903925" y="5125548"/>
            <a:chExt cx="1083055" cy="369332"/>
          </a:xfrm>
        </p:grpSpPr>
        <p:cxnSp>
          <p:nvCxnSpPr>
            <p:cNvPr id="87" name="Straight Arrow Connector 86"/>
            <p:cNvCxnSpPr/>
            <p:nvPr/>
          </p:nvCxnSpPr>
          <p:spPr>
            <a:xfrm>
              <a:off x="1903925" y="5335098"/>
              <a:ext cx="7937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2691706" y="512554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pic>
        <p:nvPicPr>
          <p:cNvPr id="91" name="Picture 2" descr="http://delawarecarshow.com/wp-content/uploads/car_c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276" y="5454132"/>
            <a:ext cx="974908" cy="4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Connector 91"/>
          <p:cNvCxnSpPr/>
          <p:nvPr/>
        </p:nvCxnSpPr>
        <p:spPr>
          <a:xfrm>
            <a:off x="6012276" y="5842531"/>
            <a:ext cx="188404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377301" y="5182909"/>
            <a:ext cx="79375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088439" y="496008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v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1334C9-81AF-4E3E-BE4D-8D7C24296B9E}"/>
              </a:ext>
            </a:extLst>
          </p:cNvPr>
          <p:cNvGrpSpPr/>
          <p:nvPr/>
        </p:nvGrpSpPr>
        <p:grpSpPr>
          <a:xfrm>
            <a:off x="6088439" y="5182909"/>
            <a:ext cx="1082612" cy="369332"/>
            <a:chOff x="6088439" y="5182909"/>
            <a:chExt cx="1082612" cy="369332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6377301" y="5392459"/>
              <a:ext cx="7937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088439" y="5182909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pic>
        <p:nvPicPr>
          <p:cNvPr id="97" name="Picture 2" descr="http://delawarecarshow.com/wp-content/uploads/car_c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20" y="4267541"/>
            <a:ext cx="987186" cy="4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/>
          <p:cNvCxnSpPr/>
          <p:nvPr/>
        </p:nvCxnSpPr>
        <p:spPr>
          <a:xfrm>
            <a:off x="6012276" y="4654565"/>
            <a:ext cx="188404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663051" y="3994943"/>
            <a:ext cx="793750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450832" y="377211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v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C0E739-4A5E-48D0-9B89-6DEBA20BEE2F}"/>
              </a:ext>
            </a:extLst>
          </p:cNvPr>
          <p:cNvGrpSpPr/>
          <p:nvPr/>
        </p:nvGrpSpPr>
        <p:grpSpPr>
          <a:xfrm>
            <a:off x="6663051" y="3994943"/>
            <a:ext cx="1083055" cy="369332"/>
            <a:chOff x="6663051" y="3994943"/>
            <a:chExt cx="1083055" cy="369332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6663051" y="4204493"/>
              <a:ext cx="7937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7450832" y="3994943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89605" y="3154985"/>
            <a:ext cx="185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“Foot on the Gas”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887157" y="3154985"/>
            <a:ext cx="20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“Foot on the Brake”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F363E-A441-451B-B124-FB7FF68D0509}"/>
              </a:ext>
            </a:extLst>
          </p:cNvPr>
          <p:cNvSpPr txBox="1"/>
          <p:nvPr/>
        </p:nvSpPr>
        <p:spPr>
          <a:xfrm>
            <a:off x="2013553" y="2216478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speeding up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CD1CEC-FB01-43F2-8F95-9290C12A7D92}"/>
              </a:ext>
            </a:extLst>
          </p:cNvPr>
          <p:cNvSpPr txBox="1"/>
          <p:nvPr/>
        </p:nvSpPr>
        <p:spPr>
          <a:xfrm>
            <a:off x="6456283" y="2218402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slowing down</a:t>
            </a:r>
          </a:p>
        </p:txBody>
      </p:sp>
    </p:spTree>
    <p:extLst>
      <p:ext uri="{BB962C8B-B14F-4D97-AF65-F5344CB8AC3E}">
        <p14:creationId xmlns:p14="http://schemas.microsoft.com/office/powerpoint/2010/main" val="59140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4" grpId="0"/>
      <p:bldP spid="2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difference between speed and velocity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compare the difference between a vector and scalar quantity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plot constant velocity on a velocity vs time graph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plot changing velocity on a velocity vs time graph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a velocity vs time graph to identify if an object is moving in the positive or negative direction as well as if it is speeding up or slowing down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define acceleration in terms of velocity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74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08856"/>
              </p:ext>
            </p:extLst>
          </p:nvPr>
        </p:nvGraphicFramePr>
        <p:xfrm>
          <a:off x="247135" y="1545279"/>
          <a:ext cx="8625015" cy="45342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62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7122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+mj-lt"/>
                        </a:rPr>
                        <a:t>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122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+mj-lt"/>
                        </a:rPr>
                        <a:t>Velocity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0356B3-4C10-434D-B70F-78B79077BF73}"/>
              </a:ext>
            </a:extLst>
          </p:cNvPr>
          <p:cNvSpPr txBox="1"/>
          <p:nvPr/>
        </p:nvSpPr>
        <p:spPr>
          <a:xfrm>
            <a:off x="1262610" y="2153264"/>
            <a:ext cx="7003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rate of change of 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2CD1D-5201-4DAC-AA81-DAC83D086BB9}"/>
              </a:ext>
            </a:extLst>
          </p:cNvPr>
          <p:cNvSpPr txBox="1"/>
          <p:nvPr/>
        </p:nvSpPr>
        <p:spPr>
          <a:xfrm>
            <a:off x="3315551" y="2861150"/>
            <a:ext cx="2488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“how fast</a:t>
            </a:r>
            <a:r>
              <a:rPr lang="en-US" sz="4000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</a:t>
            </a:r>
            <a:endParaRPr lang="en-US" sz="4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B0870-2C29-415C-B73E-18D52477C859}"/>
              </a:ext>
            </a:extLst>
          </p:cNvPr>
          <p:cNvSpPr txBox="1"/>
          <p:nvPr/>
        </p:nvSpPr>
        <p:spPr>
          <a:xfrm>
            <a:off x="1238564" y="4739148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Speed </a:t>
            </a:r>
            <a:r>
              <a:rPr lang="en-US" sz="4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direction</a:t>
            </a:r>
          </a:p>
        </p:txBody>
      </p:sp>
    </p:spTree>
    <p:extLst>
      <p:ext uri="{BB962C8B-B14F-4D97-AF65-F5344CB8AC3E}">
        <p14:creationId xmlns:p14="http://schemas.microsoft.com/office/powerpoint/2010/main" val="403217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Vector?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904" y="1539280"/>
            <a:ext cx="8330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 Vector is a quantity that includes both </a:t>
            </a:r>
          </a:p>
          <a:p>
            <a:pPr algn="ctr"/>
            <a:r>
              <a:rPr lang="en-US" sz="3200" b="1" dirty="0">
                <a:latin typeface="+mj-lt"/>
              </a:rPr>
              <a:t>direction</a:t>
            </a:r>
            <a:r>
              <a:rPr lang="en-US" sz="3200" dirty="0">
                <a:latin typeface="+mj-lt"/>
              </a:rPr>
              <a:t> and </a:t>
            </a:r>
            <a:r>
              <a:rPr lang="en-US" sz="3200" b="1" dirty="0">
                <a:latin typeface="+mj-lt"/>
              </a:rPr>
              <a:t>magnitude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20854" y="3150576"/>
            <a:ext cx="3479124" cy="2452729"/>
          </a:xfrm>
          <a:prstGeom prst="straightConnector1">
            <a:avLst/>
          </a:prstGeom>
          <a:ln w="254000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vignette1.wikia.nocookie.net/villains/images/5/5e/Vector-_Despicable_Me.jpg/revision/latest?cb=201103262017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012101"/>
            <a:ext cx="3931591" cy="201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99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vs Scalar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5BC854-463E-4F3B-B451-7E99CDC0D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853369"/>
              </p:ext>
            </p:extLst>
          </p:nvPr>
        </p:nvGraphicFramePr>
        <p:xfrm>
          <a:off x="207817" y="1531727"/>
          <a:ext cx="8714510" cy="37076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7255">
                  <a:extLst>
                    <a:ext uri="{9D8B030D-6E8A-4147-A177-3AD203B41FA5}">
                      <a16:colId xmlns:a16="http://schemas.microsoft.com/office/drawing/2014/main" val="1037531595"/>
                    </a:ext>
                  </a:extLst>
                </a:gridCol>
                <a:gridCol w="4357255">
                  <a:extLst>
                    <a:ext uri="{9D8B030D-6E8A-4147-A177-3AD203B41FA5}">
                      <a16:colId xmlns:a16="http://schemas.microsoft.com/office/drawing/2014/main" val="3062863196"/>
                    </a:ext>
                  </a:extLst>
                </a:gridCol>
              </a:tblGrid>
              <a:tr h="5158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Vector Quantities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Scalar Quantities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432347"/>
                  </a:ext>
                </a:extLst>
              </a:tr>
              <a:tr h="3189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8816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0D46E6-F9DB-4BE8-AE76-9B01B4258787}"/>
              </a:ext>
            </a:extLst>
          </p:cNvPr>
          <p:cNvSpPr txBox="1"/>
          <p:nvPr/>
        </p:nvSpPr>
        <p:spPr>
          <a:xfrm>
            <a:off x="752168" y="2390752"/>
            <a:ext cx="3252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2DCF2-FBFD-42ED-A677-BF58F9C2B4D9}"/>
              </a:ext>
            </a:extLst>
          </p:cNvPr>
          <p:cNvSpPr txBox="1"/>
          <p:nvPr/>
        </p:nvSpPr>
        <p:spPr>
          <a:xfrm>
            <a:off x="5714208" y="2390752"/>
            <a:ext cx="211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DFF6A-8438-4385-945E-42BF37601BC6}"/>
              </a:ext>
            </a:extLst>
          </p:cNvPr>
          <p:cNvSpPr txBox="1"/>
          <p:nvPr/>
        </p:nvSpPr>
        <p:spPr>
          <a:xfrm>
            <a:off x="1387761" y="3330757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98BEA-3982-4C37-85D7-C4920E584C4C}"/>
              </a:ext>
            </a:extLst>
          </p:cNvPr>
          <p:cNvSpPr txBox="1"/>
          <p:nvPr/>
        </p:nvSpPr>
        <p:spPr>
          <a:xfrm>
            <a:off x="5974697" y="3330757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0563A-3D65-497C-83AD-1EAA8A8DBC5F}"/>
              </a:ext>
            </a:extLst>
          </p:cNvPr>
          <p:cNvSpPr txBox="1"/>
          <p:nvPr/>
        </p:nvSpPr>
        <p:spPr>
          <a:xfrm>
            <a:off x="1669089" y="4244570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49BF6-3929-4680-8EFE-6C1BF41403E5}"/>
              </a:ext>
            </a:extLst>
          </p:cNvPr>
          <p:cNvSpPr txBox="1"/>
          <p:nvPr/>
        </p:nvSpPr>
        <p:spPr>
          <a:xfrm>
            <a:off x="5907371" y="4244570"/>
            <a:ext cx="1729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4ECE5-2C21-4EB4-AECF-7C36D6EAB434}"/>
              </a:ext>
            </a:extLst>
          </p:cNvPr>
          <p:cNvSpPr txBox="1"/>
          <p:nvPr/>
        </p:nvSpPr>
        <p:spPr>
          <a:xfrm>
            <a:off x="679498" y="5239337"/>
            <a:ext cx="3398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 be negative to indicate direction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E24E9-B6A4-4F12-9466-86E3EF296006}"/>
              </a:ext>
            </a:extLst>
          </p:cNvPr>
          <p:cNvSpPr txBox="1"/>
          <p:nvPr/>
        </p:nvSpPr>
        <p:spPr>
          <a:xfrm>
            <a:off x="5073273" y="5445264"/>
            <a:ext cx="339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Only Positive</a:t>
            </a:r>
          </a:p>
        </p:txBody>
      </p:sp>
    </p:spTree>
    <p:extLst>
      <p:ext uri="{BB962C8B-B14F-4D97-AF65-F5344CB8AC3E}">
        <p14:creationId xmlns:p14="http://schemas.microsoft.com/office/powerpoint/2010/main" val="1290891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A52627-F5A6-4200-8D4E-C2D7F4441D65}"/>
              </a:ext>
            </a:extLst>
          </p:cNvPr>
          <p:cNvCxnSpPr/>
          <p:nvPr/>
        </p:nvCxnSpPr>
        <p:spPr>
          <a:xfrm>
            <a:off x="944451" y="1880318"/>
            <a:ext cx="0" cy="395381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not moving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96383454-452F-4AAE-951D-E9DB169F5371}"/>
              </a:ext>
            </a:extLst>
          </p:cNvPr>
          <p:cNvSpPr/>
          <p:nvPr/>
        </p:nvSpPr>
        <p:spPr>
          <a:xfrm>
            <a:off x="1528343" y="3767561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0180AE-F335-42B8-A514-BBD9C223D225}"/>
              </a:ext>
            </a:extLst>
          </p:cNvPr>
          <p:cNvSpPr/>
          <p:nvPr/>
        </p:nvSpPr>
        <p:spPr>
          <a:xfrm>
            <a:off x="2209706" y="376769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38AC16-458B-44CD-B0BD-2B1BCF80D109}"/>
              </a:ext>
            </a:extLst>
          </p:cNvPr>
          <p:cNvSpPr/>
          <p:nvPr/>
        </p:nvSpPr>
        <p:spPr>
          <a:xfrm>
            <a:off x="2891961" y="376604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607951-4D3D-4483-8937-943F9DF61710}"/>
              </a:ext>
            </a:extLst>
          </p:cNvPr>
          <p:cNvSpPr/>
          <p:nvPr/>
        </p:nvSpPr>
        <p:spPr>
          <a:xfrm>
            <a:off x="3573324" y="377448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C59DDB-B13B-4C91-9CE3-97C94F0E15B7}"/>
              </a:ext>
            </a:extLst>
          </p:cNvPr>
          <p:cNvSpPr/>
          <p:nvPr/>
        </p:nvSpPr>
        <p:spPr>
          <a:xfrm>
            <a:off x="4254687" y="375924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70B5F4-A469-4FA6-96D1-F4B95D332C99}"/>
              </a:ext>
            </a:extLst>
          </p:cNvPr>
          <p:cNvSpPr/>
          <p:nvPr/>
        </p:nvSpPr>
        <p:spPr>
          <a:xfrm>
            <a:off x="4936050" y="376769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E4F208-6AE9-4F01-9D86-0C4B4F168F30}"/>
              </a:ext>
            </a:extLst>
          </p:cNvPr>
          <p:cNvSpPr/>
          <p:nvPr/>
        </p:nvSpPr>
        <p:spPr>
          <a:xfrm>
            <a:off x="5618305" y="376604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56C51C-50BC-41A9-A4A9-21E39D0A59F7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944451" y="3857625"/>
            <a:ext cx="5443464" cy="0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30406"/>
              </p:ext>
            </p:extLst>
          </p:nvPr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0BE3EC1-B8B0-49C1-B3F3-7158A7ADDAC3}"/>
              </a:ext>
            </a:extLst>
          </p:cNvPr>
          <p:cNvSpPr/>
          <p:nvPr/>
        </p:nvSpPr>
        <p:spPr>
          <a:xfrm>
            <a:off x="7739564" y="3711623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67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7448 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4.07407E-6 L 0.14896 1.48148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07407E-6 L 0.22344 1.48148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20"/>
                            </p:stCondLst>
                            <p:childTnLst>
                              <p:par>
                                <p:cTn id="3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3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-4.07407E-6 L 0.29809 1.48148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30"/>
                            </p:stCondLst>
                            <p:childTnLst>
                              <p:par>
                                <p:cTn id="4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40"/>
                            </p:stCondLst>
                            <p:childTnLst>
                              <p:par>
                                <p:cTn id="5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09 -4.07407E-6 L 0.37257 -0.0016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40"/>
                            </p:stCondLst>
                            <p:childTnLst>
                              <p:par>
                                <p:cTn id="56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-0.00162 L 0.44722 1.48148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50"/>
                            </p:stCondLst>
                            <p:childTnLst>
                              <p:par>
                                <p:cTn id="68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60"/>
                            </p:stCondLst>
                            <p:childTnLst>
                              <p:par>
                                <p:cTn id="7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2 -4.07407E-6 L 0.51962 1.48148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60"/>
                            </p:stCondLst>
                            <p:childTnLst>
                              <p:par>
                                <p:cTn id="80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7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moving forward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0593585-7781-4013-B4E0-376D06011163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graphicFrame>
        <p:nvGraphicFramePr>
          <p:cNvPr id="53" name="Table 6">
            <a:extLst>
              <a:ext uri="{FF2B5EF4-FFF2-40B4-BE49-F238E27FC236}">
                <a16:creationId xmlns:a16="http://schemas.microsoft.com/office/drawing/2014/main" id="{120EC814-C9E1-43EB-895F-9CACE8052B8E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54" name="Oval 53">
            <a:extLst>
              <a:ext uri="{FF2B5EF4-FFF2-40B4-BE49-F238E27FC236}">
                <a16:creationId xmlns:a16="http://schemas.microsoft.com/office/drawing/2014/main" id="{2BA7A2B0-216D-4079-98E8-9059518E172F}"/>
              </a:ext>
            </a:extLst>
          </p:cNvPr>
          <p:cNvSpPr/>
          <p:nvPr/>
        </p:nvSpPr>
        <p:spPr>
          <a:xfrm>
            <a:off x="1529031" y="32800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5C930EB-CC56-4045-AA36-4DA350EA8CE2}"/>
              </a:ext>
            </a:extLst>
          </p:cNvPr>
          <p:cNvSpPr/>
          <p:nvPr/>
        </p:nvSpPr>
        <p:spPr>
          <a:xfrm>
            <a:off x="2215599" y="328930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37447DE-C5D5-472F-A944-47477DA35778}"/>
              </a:ext>
            </a:extLst>
          </p:cNvPr>
          <p:cNvSpPr/>
          <p:nvPr/>
        </p:nvSpPr>
        <p:spPr>
          <a:xfrm>
            <a:off x="2889712" y="32800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1B0FAEA-01C0-45E4-83DF-43C771ACCDC1}"/>
              </a:ext>
            </a:extLst>
          </p:cNvPr>
          <p:cNvSpPr/>
          <p:nvPr/>
        </p:nvSpPr>
        <p:spPr>
          <a:xfrm>
            <a:off x="3576280" y="328324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6C490D7-C069-4178-B1B9-05F48C4147CB}"/>
              </a:ext>
            </a:extLst>
          </p:cNvPr>
          <p:cNvSpPr/>
          <p:nvPr/>
        </p:nvSpPr>
        <p:spPr>
          <a:xfrm>
            <a:off x="4256600" y="328549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A9A50B0-C172-492A-AF75-723E58888E33}"/>
              </a:ext>
            </a:extLst>
          </p:cNvPr>
          <p:cNvSpPr/>
          <p:nvPr/>
        </p:nvSpPr>
        <p:spPr>
          <a:xfrm>
            <a:off x="4944659" y="327927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C78D817-0D8C-4F37-B59C-651D0238FC75}"/>
              </a:ext>
            </a:extLst>
          </p:cNvPr>
          <p:cNvCxnSpPr>
            <a:cxnSpLocks/>
          </p:cNvCxnSpPr>
          <p:nvPr/>
        </p:nvCxnSpPr>
        <p:spPr>
          <a:xfrm flipV="1">
            <a:off x="960325" y="3369315"/>
            <a:ext cx="5277005" cy="1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E6CD6DDC-EB9B-442C-A6C6-BF98525980E8}"/>
              </a:ext>
            </a:extLst>
          </p:cNvPr>
          <p:cNvSpPr/>
          <p:nvPr/>
        </p:nvSpPr>
        <p:spPr>
          <a:xfrm>
            <a:off x="5605606" y="326975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D6E76EA-43F1-4966-8A43-28E4BE47EC4A}"/>
              </a:ext>
            </a:extLst>
          </p:cNvPr>
          <p:cNvSpPr/>
          <p:nvPr/>
        </p:nvSpPr>
        <p:spPr>
          <a:xfrm>
            <a:off x="7744922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551B530-81EE-4033-BC32-BB390924D5BC}"/>
              </a:ext>
            </a:extLst>
          </p:cNvPr>
          <p:cNvSpPr/>
          <p:nvPr/>
        </p:nvSpPr>
        <p:spPr>
          <a:xfrm>
            <a:off x="7744922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0B84250-B3FE-4892-814E-F7F390E4483C}"/>
              </a:ext>
            </a:extLst>
          </p:cNvPr>
          <p:cNvSpPr/>
          <p:nvPr/>
        </p:nvSpPr>
        <p:spPr>
          <a:xfrm>
            <a:off x="7744922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E3B27F5-68C0-4913-AF1E-67D0E4E083FE}"/>
              </a:ext>
            </a:extLst>
          </p:cNvPr>
          <p:cNvSpPr/>
          <p:nvPr/>
        </p:nvSpPr>
        <p:spPr>
          <a:xfrm>
            <a:off x="7744922" y="420911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086586-41EF-490E-BE4F-6C02AC828333}"/>
              </a:ext>
            </a:extLst>
          </p:cNvPr>
          <p:cNvSpPr/>
          <p:nvPr/>
        </p:nvSpPr>
        <p:spPr>
          <a:xfrm>
            <a:off x="7744922" y="371371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42039BC-5BC6-4D7F-96DC-442A46718AD1}"/>
              </a:ext>
            </a:extLst>
          </p:cNvPr>
          <p:cNvSpPr/>
          <p:nvPr/>
        </p:nvSpPr>
        <p:spPr>
          <a:xfrm>
            <a:off x="7744922" y="32264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F413725-8F96-4CE0-B45F-935856AF76C3}"/>
              </a:ext>
            </a:extLst>
          </p:cNvPr>
          <p:cNvSpPr/>
          <p:nvPr/>
        </p:nvSpPr>
        <p:spPr>
          <a:xfrm>
            <a:off x="7744922" y="273921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623FE0D-B240-4E47-8560-8AC7C9FB3DB8}"/>
              </a:ext>
            </a:extLst>
          </p:cNvPr>
          <p:cNvSpPr/>
          <p:nvPr/>
        </p:nvSpPr>
        <p:spPr>
          <a:xfrm>
            <a:off x="7744922" y="222585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EE93A3C-3980-49F2-A0D5-D4DA876E809F}"/>
              </a:ext>
            </a:extLst>
          </p:cNvPr>
          <p:cNvSpPr/>
          <p:nvPr/>
        </p:nvSpPr>
        <p:spPr>
          <a:xfrm>
            <a:off x="7744922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307CB8-7D06-4A85-9D02-65439B1357BC}"/>
              </a:ext>
            </a:extLst>
          </p:cNvPr>
          <p:cNvCxnSpPr/>
          <p:nvPr/>
        </p:nvCxnSpPr>
        <p:spPr>
          <a:xfrm flipV="1">
            <a:off x="8212975" y="5346889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5C26431-2365-426B-928A-74F008960768}"/>
              </a:ext>
            </a:extLst>
          </p:cNvPr>
          <p:cNvCxnSpPr/>
          <p:nvPr/>
        </p:nvCxnSpPr>
        <p:spPr>
          <a:xfrm flipV="1">
            <a:off x="8212975" y="4853450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25E35FC-4F67-48FD-AFD3-030E4987E72B}"/>
              </a:ext>
            </a:extLst>
          </p:cNvPr>
          <p:cNvCxnSpPr/>
          <p:nvPr/>
        </p:nvCxnSpPr>
        <p:spPr>
          <a:xfrm flipV="1">
            <a:off x="8207434" y="4346274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EE4D4D4-31BB-4253-B1DE-8BE7FF07D04B}"/>
              </a:ext>
            </a:extLst>
          </p:cNvPr>
          <p:cNvCxnSpPr/>
          <p:nvPr/>
        </p:nvCxnSpPr>
        <p:spPr>
          <a:xfrm flipV="1">
            <a:off x="8207434" y="3850873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68718D6-E735-44B6-8392-F6339D430C4B}"/>
              </a:ext>
            </a:extLst>
          </p:cNvPr>
          <p:cNvCxnSpPr/>
          <p:nvPr/>
        </p:nvCxnSpPr>
        <p:spPr>
          <a:xfrm flipV="1">
            <a:off x="8207434" y="3359288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74A208A-325E-4243-9429-67435CAF0C4E}"/>
              </a:ext>
            </a:extLst>
          </p:cNvPr>
          <p:cNvCxnSpPr/>
          <p:nvPr/>
        </p:nvCxnSpPr>
        <p:spPr>
          <a:xfrm flipV="1">
            <a:off x="8207434" y="2862513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31002BD-A5FD-4BB6-A297-22397D6863B5}"/>
              </a:ext>
            </a:extLst>
          </p:cNvPr>
          <p:cNvCxnSpPr/>
          <p:nvPr/>
        </p:nvCxnSpPr>
        <p:spPr>
          <a:xfrm flipV="1">
            <a:off x="8207434" y="2363011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78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-0.0708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7083 L -0.00052 -0.14305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8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2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306 L -0.00052 -0.2173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1736 L -0.00052 -0.2895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3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0"/>
                            </p:stCondLst>
                            <p:childTnLst>
                              <p:par>
                                <p:cTn id="41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8958 L -0.00104 -0.3604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5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4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50"/>
                            </p:stCondLst>
                            <p:childTnLst>
                              <p:par>
                                <p:cTn id="50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6042 L 8.33333E-7 -0.431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60"/>
                            </p:stCondLst>
                            <p:childTnLst>
                              <p:par>
                                <p:cTn id="59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43194 L -0.00156 -0.5067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7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6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42239 0.0013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13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64618 -0.2164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9" y="-1069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57118 -0.1425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696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49635 -0.0703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7" y="-342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27361 0.1465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736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34826 0.0738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38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72049 -0.2884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1" grpId="2" animBg="1"/>
      <p:bldP spid="71" grpId="3" animBg="1"/>
      <p:bldP spid="71" grpId="4" animBg="1"/>
      <p:bldP spid="71" grpId="5" animBg="1"/>
      <p:bldP spid="71" grpId="6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object moving backward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0593585-7781-4013-B4E0-376D06011163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graphicFrame>
        <p:nvGraphicFramePr>
          <p:cNvPr id="53" name="Table 6">
            <a:extLst>
              <a:ext uri="{FF2B5EF4-FFF2-40B4-BE49-F238E27FC236}">
                <a16:creationId xmlns:a16="http://schemas.microsoft.com/office/drawing/2014/main" id="{120EC814-C9E1-43EB-895F-9CACE8052B8E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37C5D33-A238-4E54-A91B-0706B1F70F84}"/>
              </a:ext>
            </a:extLst>
          </p:cNvPr>
          <p:cNvSpPr/>
          <p:nvPr/>
        </p:nvSpPr>
        <p:spPr>
          <a:xfrm>
            <a:off x="1531685" y="42536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E3AAF3-B9C1-4FDF-A3F1-7857CA08A607}"/>
              </a:ext>
            </a:extLst>
          </p:cNvPr>
          <p:cNvSpPr/>
          <p:nvPr/>
        </p:nvSpPr>
        <p:spPr>
          <a:xfrm>
            <a:off x="2207509" y="42536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76174BA-EA22-4068-B789-47829B21C475}"/>
              </a:ext>
            </a:extLst>
          </p:cNvPr>
          <p:cNvSpPr/>
          <p:nvPr/>
        </p:nvSpPr>
        <p:spPr>
          <a:xfrm>
            <a:off x="2891126" y="42536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47E0C81-FD77-4E33-A708-F518D2C67F2C}"/>
              </a:ext>
            </a:extLst>
          </p:cNvPr>
          <p:cNvSpPr/>
          <p:nvPr/>
        </p:nvSpPr>
        <p:spPr>
          <a:xfrm>
            <a:off x="3574744" y="425483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CAB2EB4-9C5E-4C61-9C11-550EF4526AA8}"/>
              </a:ext>
            </a:extLst>
          </p:cNvPr>
          <p:cNvSpPr/>
          <p:nvPr/>
        </p:nvSpPr>
        <p:spPr>
          <a:xfrm>
            <a:off x="4253247" y="426243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DF83E8-0D4C-461C-9CF4-43DA43553921}"/>
              </a:ext>
            </a:extLst>
          </p:cNvPr>
          <p:cNvSpPr/>
          <p:nvPr/>
        </p:nvSpPr>
        <p:spPr>
          <a:xfrm>
            <a:off x="4936864" y="426243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95A247E-1580-463E-B335-60A974A3C155}"/>
              </a:ext>
            </a:extLst>
          </p:cNvPr>
          <p:cNvCxnSpPr>
            <a:cxnSpLocks/>
          </p:cNvCxnSpPr>
          <p:nvPr/>
        </p:nvCxnSpPr>
        <p:spPr>
          <a:xfrm>
            <a:off x="943577" y="4345052"/>
            <a:ext cx="5197420" cy="0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0DEC804-10AF-4FFB-AC1B-095FAA8F242A}"/>
              </a:ext>
            </a:extLst>
          </p:cNvPr>
          <p:cNvSpPr/>
          <p:nvPr/>
        </p:nvSpPr>
        <p:spPr>
          <a:xfrm>
            <a:off x="5615368" y="426541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76C10D2-6D56-4DCA-B830-F673A51BA8E9}"/>
              </a:ext>
            </a:extLst>
          </p:cNvPr>
          <p:cNvSpPr/>
          <p:nvPr/>
        </p:nvSpPr>
        <p:spPr>
          <a:xfrm>
            <a:off x="7744922" y="569697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D85B75-70E9-4617-B8C3-58A5A35F55FC}"/>
              </a:ext>
            </a:extLst>
          </p:cNvPr>
          <p:cNvSpPr/>
          <p:nvPr/>
        </p:nvSpPr>
        <p:spPr>
          <a:xfrm>
            <a:off x="7744922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ED9369F-E671-4981-AAD2-0B23A95575E4}"/>
              </a:ext>
            </a:extLst>
          </p:cNvPr>
          <p:cNvSpPr/>
          <p:nvPr/>
        </p:nvSpPr>
        <p:spPr>
          <a:xfrm>
            <a:off x="7744922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F2CB02F-857D-43EA-AA30-CA8B63C333C5}"/>
              </a:ext>
            </a:extLst>
          </p:cNvPr>
          <p:cNvSpPr/>
          <p:nvPr/>
        </p:nvSpPr>
        <p:spPr>
          <a:xfrm>
            <a:off x="7744922" y="420911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686D8F7-6E1D-48DE-986F-E6AB67C4FDAD}"/>
              </a:ext>
            </a:extLst>
          </p:cNvPr>
          <p:cNvSpPr/>
          <p:nvPr/>
        </p:nvSpPr>
        <p:spPr>
          <a:xfrm>
            <a:off x="7744922" y="371371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04EA046-0C79-4E57-99F9-2C07C717FD5E}"/>
              </a:ext>
            </a:extLst>
          </p:cNvPr>
          <p:cNvSpPr/>
          <p:nvPr/>
        </p:nvSpPr>
        <p:spPr>
          <a:xfrm>
            <a:off x="7744922" y="32264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DEE824-9098-477E-9F93-A912B6457567}"/>
              </a:ext>
            </a:extLst>
          </p:cNvPr>
          <p:cNvSpPr/>
          <p:nvPr/>
        </p:nvSpPr>
        <p:spPr>
          <a:xfrm>
            <a:off x="7744922" y="273921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39B887F-8CC5-4A0F-9F3D-BED25638543C}"/>
              </a:ext>
            </a:extLst>
          </p:cNvPr>
          <p:cNvSpPr/>
          <p:nvPr/>
        </p:nvSpPr>
        <p:spPr>
          <a:xfrm>
            <a:off x="7739564" y="221818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B0CF1D2-9CFF-40FB-946F-5FBD24A6F64C}"/>
              </a:ext>
            </a:extLst>
          </p:cNvPr>
          <p:cNvSpPr/>
          <p:nvPr/>
        </p:nvSpPr>
        <p:spPr>
          <a:xfrm>
            <a:off x="7744922" y="2229658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EE9DD6E-FCD4-4902-B5B2-256CAAD1535B}"/>
              </a:ext>
            </a:extLst>
          </p:cNvPr>
          <p:cNvCxnSpPr>
            <a:cxnSpLocks/>
          </p:cNvCxnSpPr>
          <p:nvPr/>
        </p:nvCxnSpPr>
        <p:spPr>
          <a:xfrm>
            <a:off x="8196350" y="2363445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BDAF6A8-EC90-45E2-A0EB-F92ECF053B97}"/>
              </a:ext>
            </a:extLst>
          </p:cNvPr>
          <p:cNvCxnSpPr>
            <a:cxnSpLocks/>
          </p:cNvCxnSpPr>
          <p:nvPr/>
        </p:nvCxnSpPr>
        <p:spPr>
          <a:xfrm>
            <a:off x="8196350" y="2858718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0E30FA5-461A-4B5B-A7D1-36F11971CCA7}"/>
              </a:ext>
            </a:extLst>
          </p:cNvPr>
          <p:cNvCxnSpPr>
            <a:cxnSpLocks/>
          </p:cNvCxnSpPr>
          <p:nvPr/>
        </p:nvCxnSpPr>
        <p:spPr>
          <a:xfrm>
            <a:off x="8196350" y="3355009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307CC8C-12D0-4604-9EF2-491E6A95D793}"/>
              </a:ext>
            </a:extLst>
          </p:cNvPr>
          <p:cNvCxnSpPr>
            <a:cxnSpLocks/>
          </p:cNvCxnSpPr>
          <p:nvPr/>
        </p:nvCxnSpPr>
        <p:spPr>
          <a:xfrm>
            <a:off x="8196350" y="3844482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DF88710-91DD-4412-8F1E-0F5D94391C37}"/>
              </a:ext>
            </a:extLst>
          </p:cNvPr>
          <p:cNvCxnSpPr>
            <a:cxnSpLocks/>
          </p:cNvCxnSpPr>
          <p:nvPr/>
        </p:nvCxnSpPr>
        <p:spPr>
          <a:xfrm>
            <a:off x="8196350" y="4345052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4574B00-25F7-4514-B53F-331CFAB03135}"/>
              </a:ext>
            </a:extLst>
          </p:cNvPr>
          <p:cNvCxnSpPr>
            <a:cxnSpLocks/>
          </p:cNvCxnSpPr>
          <p:nvPr/>
        </p:nvCxnSpPr>
        <p:spPr>
          <a:xfrm>
            <a:off x="8196350" y="4845622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2A1CC4F-AFDA-44CF-BB7A-04207E84657F}"/>
              </a:ext>
            </a:extLst>
          </p:cNvPr>
          <p:cNvCxnSpPr>
            <a:cxnSpLocks/>
          </p:cNvCxnSpPr>
          <p:nvPr/>
        </p:nvCxnSpPr>
        <p:spPr>
          <a:xfrm>
            <a:off x="8196350" y="5333566"/>
            <a:ext cx="0" cy="500570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58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00035 0.0738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7384 L -0.00017 0.1437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20"/>
                            </p:stCondLst>
                            <p:childTnLst>
                              <p:par>
                                <p:cTn id="23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4375 L 0.00017 0.2155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4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21551 L -0.00017 0.2898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68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3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0"/>
                            </p:stCondLst>
                            <p:childTnLst>
                              <p:par>
                                <p:cTn id="41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8981 L -0.00052 0.3622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70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4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50"/>
                            </p:stCondLst>
                            <p:childTnLst>
                              <p:par>
                                <p:cTn id="50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36227 L -0.00017 0.4344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60"/>
                            </p:stCondLst>
                            <p:childTnLst>
                              <p:par>
                                <p:cTn id="59" presetID="42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43449 L -0.00087 0.5046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49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6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27187 0.217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099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34688 0.1453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738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42084 0.072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358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49583 0.0016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56979 -0.0712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0" y="-354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64479 -0.144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-719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71875 -0.215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38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51" grpId="0" animBg="1"/>
      <p:bldP spid="52" grpId="0" animBg="1"/>
      <p:bldP spid="62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2" grpId="6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Showing Velocity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63A38E8-469C-4C38-AB30-D90EBFAC9FF3}"/>
              </a:ext>
            </a:extLst>
          </p:cNvPr>
          <p:cNvSpPr/>
          <p:nvPr/>
        </p:nvSpPr>
        <p:spPr>
          <a:xfrm>
            <a:off x="1534554" y="327388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8E5546-258B-4113-9626-A6F85C1873CA}"/>
              </a:ext>
            </a:extLst>
          </p:cNvPr>
          <p:cNvSpPr/>
          <p:nvPr/>
        </p:nvSpPr>
        <p:spPr>
          <a:xfrm>
            <a:off x="2207316" y="3282146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823E2B1-369A-4728-A1A1-74CDF7EDDD00}"/>
              </a:ext>
            </a:extLst>
          </p:cNvPr>
          <p:cNvSpPr/>
          <p:nvPr/>
        </p:nvSpPr>
        <p:spPr>
          <a:xfrm>
            <a:off x="2895259" y="327146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4171344-0A10-433D-A157-7BB094B5909A}"/>
              </a:ext>
            </a:extLst>
          </p:cNvPr>
          <p:cNvSpPr/>
          <p:nvPr/>
        </p:nvSpPr>
        <p:spPr>
          <a:xfrm>
            <a:off x="3568021" y="3278495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90F23AB-3778-4A6A-8BC9-AFD48103BDBE}"/>
              </a:ext>
            </a:extLst>
          </p:cNvPr>
          <p:cNvSpPr/>
          <p:nvPr/>
        </p:nvSpPr>
        <p:spPr>
          <a:xfrm>
            <a:off x="4256595" y="3271198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C014A9D-6094-4C14-9BA2-0B6E6F1C32B7}"/>
              </a:ext>
            </a:extLst>
          </p:cNvPr>
          <p:cNvSpPr/>
          <p:nvPr/>
        </p:nvSpPr>
        <p:spPr>
          <a:xfrm>
            <a:off x="4939619" y="327677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7379C2-39AD-4392-B87A-DE57A381FA29}"/>
              </a:ext>
            </a:extLst>
          </p:cNvPr>
          <p:cNvCxnSpPr>
            <a:cxnSpLocks/>
          </p:cNvCxnSpPr>
          <p:nvPr/>
        </p:nvCxnSpPr>
        <p:spPr>
          <a:xfrm>
            <a:off x="916622" y="3365766"/>
            <a:ext cx="5220856" cy="0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619D2B7-8935-4715-B4D9-5C24202E31B2}"/>
              </a:ext>
            </a:extLst>
          </p:cNvPr>
          <p:cNvSpPr/>
          <p:nvPr/>
        </p:nvSpPr>
        <p:spPr>
          <a:xfrm>
            <a:off x="5618381" y="328192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3BC1467-F4A2-48A4-9263-9741048BCFD2}"/>
              </a:ext>
            </a:extLst>
          </p:cNvPr>
          <p:cNvSpPr/>
          <p:nvPr/>
        </p:nvSpPr>
        <p:spPr>
          <a:xfrm>
            <a:off x="7528785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5589376-1518-4897-BEF5-A54526D8B784}"/>
              </a:ext>
            </a:extLst>
          </p:cNvPr>
          <p:cNvSpPr/>
          <p:nvPr/>
        </p:nvSpPr>
        <p:spPr>
          <a:xfrm>
            <a:off x="7528785" y="520972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CAC1757-E65C-4A52-A91F-D9D5A5A259C2}"/>
              </a:ext>
            </a:extLst>
          </p:cNvPr>
          <p:cNvSpPr/>
          <p:nvPr/>
        </p:nvSpPr>
        <p:spPr>
          <a:xfrm>
            <a:off x="7528785" y="4716290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88512DF-8F05-45A4-9B1A-DFA909A79313}"/>
              </a:ext>
            </a:extLst>
          </p:cNvPr>
          <p:cNvSpPr/>
          <p:nvPr/>
        </p:nvSpPr>
        <p:spPr>
          <a:xfrm>
            <a:off x="7528785" y="420911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4BB968-4064-4788-A93C-C5B24FF0897A}"/>
              </a:ext>
            </a:extLst>
          </p:cNvPr>
          <p:cNvSpPr/>
          <p:nvPr/>
        </p:nvSpPr>
        <p:spPr>
          <a:xfrm>
            <a:off x="7528785" y="3713713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5F7B34F-D2C2-408C-9A61-A562BBFB5EE6}"/>
              </a:ext>
            </a:extLst>
          </p:cNvPr>
          <p:cNvSpPr/>
          <p:nvPr/>
        </p:nvSpPr>
        <p:spPr>
          <a:xfrm>
            <a:off x="7528785" y="3226466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003D13-43FC-4540-9F07-CCA8D8232FCD}"/>
              </a:ext>
            </a:extLst>
          </p:cNvPr>
          <p:cNvSpPr/>
          <p:nvPr/>
        </p:nvSpPr>
        <p:spPr>
          <a:xfrm>
            <a:off x="7528785" y="273921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174A0D3-A833-4318-B721-4E7FE6B72996}"/>
              </a:ext>
            </a:extLst>
          </p:cNvPr>
          <p:cNvSpPr/>
          <p:nvPr/>
        </p:nvSpPr>
        <p:spPr>
          <a:xfrm>
            <a:off x="7528785" y="222585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1AA6D1-6D7C-41D0-90CD-7B417DD8EB7C}"/>
              </a:ext>
            </a:extLst>
          </p:cNvPr>
          <p:cNvSpPr/>
          <p:nvPr/>
        </p:nvSpPr>
        <p:spPr>
          <a:xfrm>
            <a:off x="7528785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D776DBC-67D2-40E9-864E-31C90623E1CA}"/>
              </a:ext>
            </a:extLst>
          </p:cNvPr>
          <p:cNvSpPr/>
          <p:nvPr/>
        </p:nvSpPr>
        <p:spPr>
          <a:xfrm>
            <a:off x="7921554" y="5696976"/>
            <a:ext cx="274320" cy="2743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358A618-B772-4869-999C-4AFA2B12E219}"/>
              </a:ext>
            </a:extLst>
          </p:cNvPr>
          <p:cNvSpPr/>
          <p:nvPr/>
        </p:nvSpPr>
        <p:spPr>
          <a:xfrm>
            <a:off x="7925228" y="569741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D95AEAA-3564-4A07-AA29-C648ED1C629B}"/>
              </a:ext>
            </a:extLst>
          </p:cNvPr>
          <p:cNvSpPr/>
          <p:nvPr/>
        </p:nvSpPr>
        <p:spPr>
          <a:xfrm>
            <a:off x="7928877" y="4716290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6426E5-5B86-433D-814D-05EBB9C7D707}"/>
              </a:ext>
            </a:extLst>
          </p:cNvPr>
          <p:cNvSpPr/>
          <p:nvPr/>
        </p:nvSpPr>
        <p:spPr>
          <a:xfrm>
            <a:off x="7928877" y="3713713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DDD63EE-A445-488C-98CF-32A535F095E3}"/>
              </a:ext>
            </a:extLst>
          </p:cNvPr>
          <p:cNvSpPr/>
          <p:nvPr/>
        </p:nvSpPr>
        <p:spPr>
          <a:xfrm>
            <a:off x="7928877" y="2739219"/>
            <a:ext cx="274320" cy="27432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135928D-E713-4558-97E0-D625F4DDC2E9}"/>
              </a:ext>
            </a:extLst>
          </p:cNvPr>
          <p:cNvSpPr/>
          <p:nvPr/>
        </p:nvSpPr>
        <p:spPr>
          <a:xfrm>
            <a:off x="1534554" y="2764416"/>
            <a:ext cx="182880" cy="182880"/>
          </a:xfrm>
          <a:prstGeom prst="ellipse">
            <a:avLst/>
          </a:prstGeom>
          <a:solidFill>
            <a:srgbClr val="0036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9DB79DF-0C8F-49D4-81D9-BCEB950887B1}"/>
              </a:ext>
            </a:extLst>
          </p:cNvPr>
          <p:cNvSpPr/>
          <p:nvPr/>
        </p:nvSpPr>
        <p:spPr>
          <a:xfrm>
            <a:off x="2207316" y="2764416"/>
            <a:ext cx="182880" cy="182880"/>
          </a:xfrm>
          <a:prstGeom prst="ellipse">
            <a:avLst/>
          </a:prstGeom>
          <a:solidFill>
            <a:srgbClr val="0036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2545AD-82A7-48E2-B83B-2FA6B42F3DCB}"/>
              </a:ext>
            </a:extLst>
          </p:cNvPr>
          <p:cNvSpPr/>
          <p:nvPr/>
        </p:nvSpPr>
        <p:spPr>
          <a:xfrm>
            <a:off x="2895259" y="2778653"/>
            <a:ext cx="182880" cy="182880"/>
          </a:xfrm>
          <a:prstGeom prst="ellipse">
            <a:avLst/>
          </a:prstGeom>
          <a:solidFill>
            <a:srgbClr val="0036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831C9B9-AF74-4F56-95B1-61A3717A4A30}"/>
              </a:ext>
            </a:extLst>
          </p:cNvPr>
          <p:cNvCxnSpPr>
            <a:cxnSpLocks/>
          </p:cNvCxnSpPr>
          <p:nvPr/>
        </p:nvCxnSpPr>
        <p:spPr>
          <a:xfrm flipV="1">
            <a:off x="916622" y="2866566"/>
            <a:ext cx="2637035" cy="3390"/>
          </a:xfrm>
          <a:prstGeom prst="line">
            <a:avLst/>
          </a:prstGeom>
          <a:ln w="76200">
            <a:solidFill>
              <a:srgbClr val="00582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7119AE-F00F-46C3-A7D4-041C832F1617}"/>
              </a:ext>
            </a:extLst>
          </p:cNvPr>
          <p:cNvCxnSpPr/>
          <p:nvPr/>
        </p:nvCxnSpPr>
        <p:spPr>
          <a:xfrm flipV="1">
            <a:off x="7448204" y="5351595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7E54F9F-D3BF-4488-8CD7-A1A8C9105B9C}"/>
              </a:ext>
            </a:extLst>
          </p:cNvPr>
          <p:cNvCxnSpPr/>
          <p:nvPr/>
        </p:nvCxnSpPr>
        <p:spPr>
          <a:xfrm flipV="1">
            <a:off x="7448204" y="4858156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268DF3C-B5A7-4617-8036-17985819076C}"/>
              </a:ext>
            </a:extLst>
          </p:cNvPr>
          <p:cNvCxnSpPr/>
          <p:nvPr/>
        </p:nvCxnSpPr>
        <p:spPr>
          <a:xfrm flipV="1">
            <a:off x="7442663" y="4350980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F25D841-D3CF-4B10-9201-D96FAF3AEEAB}"/>
              </a:ext>
            </a:extLst>
          </p:cNvPr>
          <p:cNvCxnSpPr/>
          <p:nvPr/>
        </p:nvCxnSpPr>
        <p:spPr>
          <a:xfrm flipV="1">
            <a:off x="7442663" y="3855579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55639E5-0E7D-48A7-8C2E-8AACA49533A2}"/>
              </a:ext>
            </a:extLst>
          </p:cNvPr>
          <p:cNvCxnSpPr/>
          <p:nvPr/>
        </p:nvCxnSpPr>
        <p:spPr>
          <a:xfrm flipV="1">
            <a:off x="7442663" y="3363994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7E52AFD-676F-4E10-83B5-E7C0513C6256}"/>
              </a:ext>
            </a:extLst>
          </p:cNvPr>
          <p:cNvCxnSpPr/>
          <p:nvPr/>
        </p:nvCxnSpPr>
        <p:spPr>
          <a:xfrm flipV="1">
            <a:off x="7442663" y="2867219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3393BA7-8B06-4030-BBF2-69535C708C19}"/>
              </a:ext>
            </a:extLst>
          </p:cNvPr>
          <p:cNvCxnSpPr/>
          <p:nvPr/>
        </p:nvCxnSpPr>
        <p:spPr>
          <a:xfrm flipV="1">
            <a:off x="7442663" y="2367717"/>
            <a:ext cx="0" cy="487247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417833F-0F8B-427A-B75E-4D9EE9968FC6}"/>
              </a:ext>
            </a:extLst>
          </p:cNvPr>
          <p:cNvCxnSpPr>
            <a:cxnSpLocks/>
          </p:cNvCxnSpPr>
          <p:nvPr/>
        </p:nvCxnSpPr>
        <p:spPr>
          <a:xfrm flipV="1">
            <a:off x="8290561" y="4838227"/>
            <a:ext cx="0" cy="992462"/>
          </a:xfrm>
          <a:prstGeom prst="straightConnector1">
            <a:avLst/>
          </a:prstGeom>
          <a:ln w="7620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0D7F621-ECB0-4FAC-A764-FEA8093C7383}"/>
              </a:ext>
            </a:extLst>
          </p:cNvPr>
          <p:cNvCxnSpPr>
            <a:cxnSpLocks/>
          </p:cNvCxnSpPr>
          <p:nvPr/>
        </p:nvCxnSpPr>
        <p:spPr>
          <a:xfrm flipV="1">
            <a:off x="8290561" y="3861926"/>
            <a:ext cx="0" cy="976301"/>
          </a:xfrm>
          <a:prstGeom prst="straightConnector1">
            <a:avLst/>
          </a:prstGeom>
          <a:ln w="7620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36D4239-4FA1-4CDB-AF97-D3FE4BC83F92}"/>
              </a:ext>
            </a:extLst>
          </p:cNvPr>
          <p:cNvCxnSpPr>
            <a:cxnSpLocks/>
          </p:cNvCxnSpPr>
          <p:nvPr/>
        </p:nvCxnSpPr>
        <p:spPr>
          <a:xfrm flipV="1">
            <a:off x="8296105" y="2854965"/>
            <a:ext cx="0" cy="1006960"/>
          </a:xfrm>
          <a:prstGeom prst="straightConnector1">
            <a:avLst/>
          </a:prstGeom>
          <a:ln w="76200">
            <a:solidFill>
              <a:srgbClr val="005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5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00052 -0.2895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104 -0.5798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4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8958 L 3.05556E-6 -4.44444E-6 " pathEditMode="relative" rAng="0" ptsTypes="AA">
                                      <p:cBhvr>
                                        <p:cTn id="18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10"/>
                            </p:stCondLst>
                            <p:childTnLst>
                              <p:par>
                                <p:cTn id="20" presetID="6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57986 L -1.66667E-6 -4.44444E-6 " pathEditMode="relative" rAng="0" ptsTypes="AA">
                                      <p:cBhvr>
                                        <p:cTn id="21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20"/>
                            </p:stCondLst>
                            <p:childTnLst>
                              <p:par>
                                <p:cTn id="23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1.94444E-6 -0.0708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10"/>
                            </p:stCondLst>
                            <p:childTnLst>
                              <p:par>
                                <p:cTn id="37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7083 L -0.00052 -0.14305 " pathEditMode="fixed" rAng="0" ptsTypes="AA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54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1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20"/>
                            </p:stCondLst>
                            <p:childTnLst>
                              <p:par>
                                <p:cTn id="46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305 L -0.00052 -0.2173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2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30"/>
                            </p:stCondLst>
                            <p:childTnLst>
                              <p:par>
                                <p:cTn id="55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1736 L -0.00052 -0.2895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3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40"/>
                            </p:stCondLst>
                            <p:childTnLst>
                              <p:par>
                                <p:cTn id="64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28958 L -0.00104 -0.36041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54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4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50"/>
                            </p:stCondLst>
                            <p:childTnLst>
                              <p:par>
                                <p:cTn id="73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6041 L 1.94444E-6 -0.43194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58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60"/>
                            </p:stCondLst>
                            <p:childTnLst>
                              <p:par>
                                <p:cTn id="82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43194 L -0.00156 -0.5067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75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6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174 -0.14375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10"/>
                            </p:stCondLst>
                            <p:childTnLst>
                              <p:par>
                                <p:cTn id="107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14375 L 0.00139 -0.29143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38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20"/>
                            </p:stCondLst>
                            <p:childTnLst>
                              <p:par>
                                <p:cTn id="116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29143 L 0.00104 -0.4335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10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2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63854 -0.288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2" y="-1437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56302 -0.216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1074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48784 -0.1423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7037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41423 -0.0701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342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33872 0.0016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1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26441 0.0740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386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1908 0.14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72917 -0.2870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-1437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65486 -0.14399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78" y="-708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58055 0.001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Speeding Up (moving positive)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170112E-FDEF-4587-AF51-297A0471CE7B}"/>
              </a:ext>
            </a:extLst>
          </p:cNvPr>
          <p:cNvGraphicFramePr>
            <a:graphicFrameLocks noGrp="1"/>
          </p:cNvGraphicFramePr>
          <p:nvPr/>
        </p:nvGraphicFramePr>
        <p:xfrm>
          <a:off x="944451" y="1880318"/>
          <a:ext cx="5443464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33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04396403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52791448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19094536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78950173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941150507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2206360746"/>
                    </a:ext>
                  </a:extLst>
                </a:gridCol>
                <a:gridCol w="680433">
                  <a:extLst>
                    <a:ext uri="{9D8B030D-6E8A-4147-A177-3AD203B41FA5}">
                      <a16:colId xmlns:a16="http://schemas.microsoft.com/office/drawing/2014/main" val="3350355569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705261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76D2CC-F06E-4E47-A0FA-2354BB5B742B}"/>
              </a:ext>
            </a:extLst>
          </p:cNvPr>
          <p:cNvCxnSpPr>
            <a:cxnSpLocks/>
          </p:cNvCxnSpPr>
          <p:nvPr/>
        </p:nvCxnSpPr>
        <p:spPr>
          <a:xfrm flipV="1">
            <a:off x="944451" y="3855579"/>
            <a:ext cx="5842714" cy="6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597FB7-676D-4FA2-BCFB-AB8324EBF131}"/>
              </a:ext>
            </a:extLst>
          </p:cNvPr>
          <p:cNvSpPr txBox="1"/>
          <p:nvPr/>
        </p:nvSpPr>
        <p:spPr>
          <a:xfrm>
            <a:off x="5907546" y="348624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8BB80-6FE1-4521-9DC1-436E96758CCA}"/>
              </a:ext>
            </a:extLst>
          </p:cNvPr>
          <p:cNvSpPr txBox="1"/>
          <p:nvPr/>
        </p:nvSpPr>
        <p:spPr>
          <a:xfrm rot="16200000">
            <a:off x="-227088" y="36709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CBE3D232-AEC6-49CF-9661-835278D391F5}"/>
              </a:ext>
            </a:extLst>
          </p:cNvPr>
          <p:cNvGraphicFramePr>
            <a:graphicFrameLocks noGrp="1"/>
          </p:cNvGraphicFramePr>
          <p:nvPr/>
        </p:nvGraphicFramePr>
        <p:xfrm>
          <a:off x="7369084" y="2363445"/>
          <a:ext cx="1015281" cy="347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28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35310553-8409-429D-9F9A-85299F64FC14}"/>
              </a:ext>
            </a:extLst>
          </p:cNvPr>
          <p:cNvGraphicFramePr>
            <a:graphicFrameLocks noGrp="1"/>
          </p:cNvGraphicFramePr>
          <p:nvPr/>
        </p:nvGraphicFramePr>
        <p:xfrm>
          <a:off x="8442862" y="2098262"/>
          <a:ext cx="444571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71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312B64-4C77-4A17-9257-6EC135F74863}"/>
              </a:ext>
            </a:extLst>
          </p:cNvPr>
          <p:cNvCxnSpPr>
            <a:cxnSpLocks/>
          </p:cNvCxnSpPr>
          <p:nvPr/>
        </p:nvCxnSpPr>
        <p:spPr>
          <a:xfrm flipV="1">
            <a:off x="944452" y="1571224"/>
            <a:ext cx="0" cy="4563569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135ED3EA-CF5A-488C-BA97-14583DF01F04}"/>
              </a:ext>
            </a:extLst>
          </p:cNvPr>
          <p:cNvGraphicFramePr>
            <a:graphicFrameLocks noGrp="1"/>
          </p:cNvGraphicFramePr>
          <p:nvPr/>
        </p:nvGraphicFramePr>
        <p:xfrm>
          <a:off x="362532" y="2098262"/>
          <a:ext cx="522548" cy="396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548">
                  <a:extLst>
                    <a:ext uri="{9D8B030D-6E8A-4147-A177-3AD203B41FA5}">
                      <a16:colId xmlns:a16="http://schemas.microsoft.com/office/drawing/2014/main" val="1384245045"/>
                    </a:ext>
                  </a:extLst>
                </a:gridCol>
              </a:tblGrid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951209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34031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655735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791703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911694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008010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96967"/>
                  </a:ext>
                </a:extLst>
              </a:tr>
              <a:tr h="495813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0386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2B84D84-8888-42F2-8E5C-C7800B26B4A8}"/>
              </a:ext>
            </a:extLst>
          </p:cNvPr>
          <p:cNvSpPr txBox="1"/>
          <p:nvPr/>
        </p:nvSpPr>
        <p:spPr>
          <a:xfrm>
            <a:off x="7380596" y="592163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81C62-933B-4DFA-ACEC-9B5E7DBD2DC4}"/>
              </a:ext>
            </a:extLst>
          </p:cNvPr>
          <p:cNvSpPr/>
          <p:nvPr/>
        </p:nvSpPr>
        <p:spPr>
          <a:xfrm>
            <a:off x="1526371" y="363137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032A74-8E89-43F0-8B6E-8B7BBED25E1C}"/>
              </a:ext>
            </a:extLst>
          </p:cNvPr>
          <p:cNvSpPr/>
          <p:nvPr/>
        </p:nvSpPr>
        <p:spPr>
          <a:xfrm>
            <a:off x="2209060" y="348861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B91764-16B0-4106-B869-2C138D76C958}"/>
              </a:ext>
            </a:extLst>
          </p:cNvPr>
          <p:cNvSpPr/>
          <p:nvPr/>
        </p:nvSpPr>
        <p:spPr>
          <a:xfrm>
            <a:off x="2884945" y="3334187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0F964-73C0-4EDD-B612-A05E37900201}"/>
              </a:ext>
            </a:extLst>
          </p:cNvPr>
          <p:cNvSpPr/>
          <p:nvPr/>
        </p:nvSpPr>
        <p:spPr>
          <a:xfrm>
            <a:off x="3571949" y="3209154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FBA168-AF71-4067-AFC6-EE417206970E}"/>
              </a:ext>
            </a:extLst>
          </p:cNvPr>
          <p:cNvSpPr/>
          <p:nvPr/>
        </p:nvSpPr>
        <p:spPr>
          <a:xfrm>
            <a:off x="4251029" y="308274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7FB588-B750-4354-A421-377FFB3FD271}"/>
              </a:ext>
            </a:extLst>
          </p:cNvPr>
          <p:cNvSpPr/>
          <p:nvPr/>
        </p:nvSpPr>
        <p:spPr>
          <a:xfrm>
            <a:off x="4934667" y="2927762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F6C335-B290-46D3-A183-4B7211508C90}"/>
              </a:ext>
            </a:extLst>
          </p:cNvPr>
          <p:cNvSpPr/>
          <p:nvPr/>
        </p:nvSpPr>
        <p:spPr>
          <a:xfrm>
            <a:off x="5613921" y="2808350"/>
            <a:ext cx="182880" cy="182880"/>
          </a:xfrm>
          <a:prstGeom prst="ellipse">
            <a:avLst/>
          </a:prstGeom>
          <a:solidFill>
            <a:srgbClr val="6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E54CF1-DEF7-4591-87C6-30AF0FC6ECB6}"/>
              </a:ext>
            </a:extLst>
          </p:cNvPr>
          <p:cNvSpPr/>
          <p:nvPr/>
        </p:nvSpPr>
        <p:spPr>
          <a:xfrm>
            <a:off x="7746357" y="570234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302BDA-1D43-4BB5-9548-EFDF7B17524E}"/>
              </a:ext>
            </a:extLst>
          </p:cNvPr>
          <p:cNvSpPr/>
          <p:nvPr/>
        </p:nvSpPr>
        <p:spPr>
          <a:xfrm>
            <a:off x="7746357" y="5605542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1E116E-2275-49E6-9FD8-C669580BA5EA}"/>
              </a:ext>
            </a:extLst>
          </p:cNvPr>
          <p:cNvSpPr/>
          <p:nvPr/>
        </p:nvSpPr>
        <p:spPr>
          <a:xfrm>
            <a:off x="7746357" y="5323144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07EBDA-4EFB-4C8F-A23C-61FEAC6E6470}"/>
              </a:ext>
            </a:extLst>
          </p:cNvPr>
          <p:cNvSpPr/>
          <p:nvPr/>
        </p:nvSpPr>
        <p:spPr>
          <a:xfrm>
            <a:off x="7746357" y="4907495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11F6CF-8FCC-4E15-B571-CF279D62B394}"/>
              </a:ext>
            </a:extLst>
          </p:cNvPr>
          <p:cNvSpPr/>
          <p:nvPr/>
        </p:nvSpPr>
        <p:spPr>
          <a:xfrm>
            <a:off x="7746357" y="4351868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2EACA7-FC36-48E7-9317-F2E461C3167B}"/>
              </a:ext>
            </a:extLst>
          </p:cNvPr>
          <p:cNvSpPr/>
          <p:nvPr/>
        </p:nvSpPr>
        <p:spPr>
          <a:xfrm>
            <a:off x="7746357" y="3674889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C7AA70-B2D0-417D-8575-3045A24DF836}"/>
              </a:ext>
            </a:extLst>
          </p:cNvPr>
          <p:cNvSpPr/>
          <p:nvPr/>
        </p:nvSpPr>
        <p:spPr>
          <a:xfrm>
            <a:off x="7746357" y="2840267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4ABD22-5E61-4AA2-B16C-767E0CE56DD8}"/>
              </a:ext>
            </a:extLst>
          </p:cNvPr>
          <p:cNvSpPr/>
          <p:nvPr/>
        </p:nvSpPr>
        <p:spPr>
          <a:xfrm>
            <a:off x="7746357" y="1890771"/>
            <a:ext cx="274320" cy="274320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2F1B2B-C4A5-478B-8A45-59FBB3D2CD35}"/>
              </a:ext>
            </a:extLst>
          </p:cNvPr>
          <p:cNvSpPr/>
          <p:nvPr/>
        </p:nvSpPr>
        <p:spPr>
          <a:xfrm>
            <a:off x="7746357" y="5697410"/>
            <a:ext cx="274320" cy="2743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D442C7-ACDE-436E-A44D-E1E5501E49C6}"/>
              </a:ext>
            </a:extLst>
          </p:cNvPr>
          <p:cNvCxnSpPr>
            <a:cxnSpLocks/>
          </p:cNvCxnSpPr>
          <p:nvPr/>
        </p:nvCxnSpPr>
        <p:spPr>
          <a:xfrm flipV="1">
            <a:off x="954247" y="2742537"/>
            <a:ext cx="5527787" cy="1116113"/>
          </a:xfrm>
          <a:prstGeom prst="line">
            <a:avLst/>
          </a:prstGeom>
          <a:ln w="7620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3894888-973B-4EB4-A857-85F4A80CDC01}"/>
              </a:ext>
            </a:extLst>
          </p:cNvPr>
          <p:cNvCxnSpPr>
            <a:cxnSpLocks/>
          </p:cNvCxnSpPr>
          <p:nvPr/>
        </p:nvCxnSpPr>
        <p:spPr>
          <a:xfrm flipV="1">
            <a:off x="8208916" y="5714825"/>
            <a:ext cx="0" cy="131997"/>
          </a:xfrm>
          <a:prstGeom prst="straightConnector1">
            <a:avLst/>
          </a:prstGeom>
          <a:ln w="25400">
            <a:solidFill>
              <a:srgbClr val="82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3B691A1-B5FA-4A10-B1FC-CEFE2A188B5B}"/>
              </a:ext>
            </a:extLst>
          </p:cNvPr>
          <p:cNvCxnSpPr>
            <a:cxnSpLocks/>
          </p:cNvCxnSpPr>
          <p:nvPr/>
        </p:nvCxnSpPr>
        <p:spPr>
          <a:xfrm flipV="1">
            <a:off x="8208916" y="5455961"/>
            <a:ext cx="0" cy="258864"/>
          </a:xfrm>
          <a:prstGeom prst="straightConnector1">
            <a:avLst/>
          </a:prstGeom>
          <a:ln w="50800">
            <a:solidFill>
              <a:srgbClr val="82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B13392-2D4C-4FBB-8A02-545FAFC95B39}"/>
              </a:ext>
            </a:extLst>
          </p:cNvPr>
          <p:cNvCxnSpPr>
            <a:cxnSpLocks/>
          </p:cNvCxnSpPr>
          <p:nvPr/>
        </p:nvCxnSpPr>
        <p:spPr>
          <a:xfrm flipV="1">
            <a:off x="8208916" y="5040703"/>
            <a:ext cx="0" cy="415258"/>
          </a:xfrm>
          <a:prstGeom prst="straightConnector1">
            <a:avLst/>
          </a:prstGeom>
          <a:ln w="635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B625765-1BB7-43F1-9F0C-7A58591496BD}"/>
              </a:ext>
            </a:extLst>
          </p:cNvPr>
          <p:cNvCxnSpPr>
            <a:cxnSpLocks/>
          </p:cNvCxnSpPr>
          <p:nvPr/>
        </p:nvCxnSpPr>
        <p:spPr>
          <a:xfrm flipV="1">
            <a:off x="8208916" y="4484507"/>
            <a:ext cx="0" cy="556196"/>
          </a:xfrm>
          <a:prstGeom prst="straightConnector1">
            <a:avLst/>
          </a:prstGeom>
          <a:ln w="698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565C333-FB4A-4D62-96F0-2781940C370A}"/>
              </a:ext>
            </a:extLst>
          </p:cNvPr>
          <p:cNvCxnSpPr>
            <a:cxnSpLocks/>
          </p:cNvCxnSpPr>
          <p:nvPr/>
        </p:nvCxnSpPr>
        <p:spPr>
          <a:xfrm flipV="1">
            <a:off x="8208916" y="3807943"/>
            <a:ext cx="0" cy="676564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3A202D-C95F-458A-87DA-686B0ECBEC3E}"/>
              </a:ext>
            </a:extLst>
          </p:cNvPr>
          <p:cNvCxnSpPr>
            <a:cxnSpLocks/>
          </p:cNvCxnSpPr>
          <p:nvPr/>
        </p:nvCxnSpPr>
        <p:spPr>
          <a:xfrm flipV="1">
            <a:off x="8215242" y="2977427"/>
            <a:ext cx="0" cy="830516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EA6B521-CE29-45F2-8860-B23B74B3ECD7}"/>
              </a:ext>
            </a:extLst>
          </p:cNvPr>
          <p:cNvCxnSpPr>
            <a:cxnSpLocks/>
          </p:cNvCxnSpPr>
          <p:nvPr/>
        </p:nvCxnSpPr>
        <p:spPr>
          <a:xfrm flipH="1" flipV="1">
            <a:off x="8208915" y="2027931"/>
            <a:ext cx="1" cy="949496"/>
          </a:xfrm>
          <a:prstGeom prst="straightConnector1">
            <a:avLst/>
          </a:prstGeom>
          <a:ln w="762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227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00017 -0.015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1504 L -0.00034 -0.05509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01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20"/>
                            </p:stCondLst>
                            <p:childTnLst>
                              <p:par>
                                <p:cTn id="23" presetID="6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5509 L -2.77778E-6 -0.1159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1597 L -2.77778E-6 -0.1969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3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0"/>
                            </p:stCondLst>
                            <p:childTnLst>
                              <p:par>
                                <p:cTn id="41" presetID="64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9699 L -2.77778E-6 -0.295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4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50"/>
                            </p:stCondLst>
                            <p:childTnLst>
                              <p:par>
                                <p:cTn id="50" presetID="64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2956 L -2.77778E-6 -0.4166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6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60"/>
                            </p:stCondLst>
                            <p:childTnLst>
                              <p:par>
                                <p:cTn id="59" presetID="64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41666 L -2.77778E-6 -0.5550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6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72014 -0.2898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7" y="-1435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646 -0.2708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9" y="-1342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57101 -0.233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4" y="-115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49688 -0.172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844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4224 -0.0916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-43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34931 0.007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50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27378 0.128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46126</TotalTime>
  <Words>643</Words>
  <Application>Microsoft Office PowerPoint</Application>
  <PresentationFormat>On-screen Show (4:3)</PresentationFormat>
  <Paragraphs>306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Ebrima</vt:lpstr>
      <vt:lpstr>Wingdings</vt:lpstr>
      <vt:lpstr>Retrospect</vt:lpstr>
      <vt:lpstr>Velocity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- 01.3.2 - Velocity Graphs</dc:title>
  <dc:creator>Joe Cossette</dc:creator>
  <cp:lastModifiedBy>Joe Cossette</cp:lastModifiedBy>
  <cp:revision>389</cp:revision>
  <dcterms:created xsi:type="dcterms:W3CDTF">2014-08-31T00:23:19Z</dcterms:created>
  <dcterms:modified xsi:type="dcterms:W3CDTF">2020-09-14T02:40:59Z</dcterms:modified>
</cp:coreProperties>
</file>