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3" r:id="rId2"/>
    <p:sldId id="274" r:id="rId3"/>
    <p:sldId id="282" r:id="rId4"/>
    <p:sldId id="276" r:id="rId5"/>
    <p:sldId id="283" r:id="rId6"/>
    <p:sldId id="277" r:id="rId7"/>
    <p:sldId id="284" r:id="rId8"/>
    <p:sldId id="278" r:id="rId9"/>
    <p:sldId id="285" r:id="rId10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9686" autoAdjust="0"/>
    <p:restoredTop sz="94660"/>
  </p:normalViewPr>
  <p:slideViewPr>
    <p:cSldViewPr snapToGrid="0">
      <p:cViewPr varScale="1">
        <p:scale>
          <a:sx n="55" d="100"/>
          <a:sy n="55" d="100"/>
        </p:scale>
        <p:origin x="7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1578-AC89-41D8-AE60-CA14790C35B2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DD1-D79A-4DAF-A710-63F747EE1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1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1578-AC89-41D8-AE60-CA14790C35B2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DD1-D79A-4DAF-A710-63F747EE1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5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1578-AC89-41D8-AE60-CA14790C35B2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DD1-D79A-4DAF-A710-63F747EE1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9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1578-AC89-41D8-AE60-CA14790C35B2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DD1-D79A-4DAF-A710-63F747EE1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3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1578-AC89-41D8-AE60-CA14790C35B2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DD1-D79A-4DAF-A710-63F747EE1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25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1578-AC89-41D8-AE60-CA14790C35B2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DD1-D79A-4DAF-A710-63F747EE1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23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1578-AC89-41D8-AE60-CA14790C35B2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DD1-D79A-4DAF-A710-63F747EE1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8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1578-AC89-41D8-AE60-CA14790C35B2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DD1-D79A-4DAF-A710-63F747EE1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2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1578-AC89-41D8-AE60-CA14790C35B2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DD1-D79A-4DAF-A710-63F747EE1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77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1578-AC89-41D8-AE60-CA14790C35B2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DD1-D79A-4DAF-A710-63F747EE1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9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1578-AC89-41D8-AE60-CA14790C35B2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DD1-D79A-4DAF-A710-63F747EE1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4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A1578-AC89-41D8-AE60-CA14790C35B2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ABDD1-D79A-4DAF-A710-63F747EE1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9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F355A-A318-47F4-B9CA-3FB86FAB0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41070"/>
            <a:ext cx="10058400" cy="238102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Motion Graph</a:t>
            </a:r>
            <a:b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Scavenger Hunt</a:t>
            </a:r>
            <a:endParaRPr lang="en-US" sz="7200" b="1" dirty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26" y="4954465"/>
            <a:ext cx="1998442" cy="15442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90" y="4959011"/>
            <a:ext cx="2001617" cy="15397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29" y="4964562"/>
            <a:ext cx="2001617" cy="15447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269" y="4964562"/>
            <a:ext cx="1998442" cy="154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08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C3982AE-BFF5-4D24-8EA8-DB6B974B9997}"/>
              </a:ext>
            </a:extLst>
          </p:cNvPr>
          <p:cNvCxnSpPr/>
          <p:nvPr/>
        </p:nvCxnSpPr>
        <p:spPr>
          <a:xfrm>
            <a:off x="882870" y="488100"/>
            <a:ext cx="0" cy="274320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32AA32F-A9B8-4C1F-9ED3-32F00BC05863}"/>
              </a:ext>
            </a:extLst>
          </p:cNvPr>
          <p:cNvCxnSpPr>
            <a:cxnSpLocks/>
          </p:cNvCxnSpPr>
          <p:nvPr/>
        </p:nvCxnSpPr>
        <p:spPr>
          <a:xfrm flipH="1">
            <a:off x="889437" y="3231300"/>
            <a:ext cx="3383280" cy="0"/>
          </a:xfrm>
          <a:prstGeom prst="straightConnector1">
            <a:avLst/>
          </a:prstGeom>
          <a:ln w="57150" cap="sq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58F06FB-2C7E-43EF-8296-13916696D571}"/>
              </a:ext>
            </a:extLst>
          </p:cNvPr>
          <p:cNvSpPr txBox="1"/>
          <p:nvPr/>
        </p:nvSpPr>
        <p:spPr>
          <a:xfrm>
            <a:off x="321324" y="667810"/>
            <a:ext cx="56618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A510658-012D-473C-9C79-A5DB3618115D}"/>
              </a:ext>
            </a:extLst>
          </p:cNvPr>
          <p:cNvSpPr txBox="1"/>
          <p:nvPr/>
        </p:nvSpPr>
        <p:spPr>
          <a:xfrm>
            <a:off x="4263102" y="2814536"/>
            <a:ext cx="423514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6C42177-B2AF-4A20-BBCD-3945132F6778}"/>
              </a:ext>
            </a:extLst>
          </p:cNvPr>
          <p:cNvCxnSpPr/>
          <p:nvPr/>
        </p:nvCxnSpPr>
        <p:spPr>
          <a:xfrm>
            <a:off x="5874918" y="488100"/>
            <a:ext cx="0" cy="274320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AF90EA2-DEA4-497B-8940-85985818B02C}"/>
              </a:ext>
            </a:extLst>
          </p:cNvPr>
          <p:cNvCxnSpPr>
            <a:cxnSpLocks/>
          </p:cNvCxnSpPr>
          <p:nvPr/>
        </p:nvCxnSpPr>
        <p:spPr>
          <a:xfrm flipH="1">
            <a:off x="5881485" y="3231300"/>
            <a:ext cx="3383280" cy="0"/>
          </a:xfrm>
          <a:prstGeom prst="straightConnector1">
            <a:avLst/>
          </a:prstGeom>
          <a:ln w="57150" cap="sq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923EF6B-9C6A-4E6F-B88C-96C9C096EC20}"/>
              </a:ext>
            </a:extLst>
          </p:cNvPr>
          <p:cNvSpPr txBox="1"/>
          <p:nvPr/>
        </p:nvSpPr>
        <p:spPr>
          <a:xfrm>
            <a:off x="5314223" y="667810"/>
            <a:ext cx="56618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3016240-E5D4-4418-8FBD-0F50592471C0}"/>
              </a:ext>
            </a:extLst>
          </p:cNvPr>
          <p:cNvSpPr txBox="1"/>
          <p:nvPr/>
        </p:nvSpPr>
        <p:spPr>
          <a:xfrm>
            <a:off x="9255150" y="2814536"/>
            <a:ext cx="423514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27200CF-A2B2-443C-8B2F-3AD1C086AA4D}"/>
              </a:ext>
            </a:extLst>
          </p:cNvPr>
          <p:cNvCxnSpPr>
            <a:cxnSpLocks/>
          </p:cNvCxnSpPr>
          <p:nvPr/>
        </p:nvCxnSpPr>
        <p:spPr>
          <a:xfrm flipH="1" flipV="1">
            <a:off x="5888054" y="941559"/>
            <a:ext cx="3054140" cy="2288475"/>
          </a:xfrm>
          <a:prstGeom prst="line">
            <a:avLst/>
          </a:prstGeom>
          <a:ln w="1270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4CBCB83-5F3C-4A8D-B843-391921B4303B}"/>
              </a:ext>
            </a:extLst>
          </p:cNvPr>
          <p:cNvCxnSpPr>
            <a:cxnSpLocks/>
          </p:cNvCxnSpPr>
          <p:nvPr/>
        </p:nvCxnSpPr>
        <p:spPr>
          <a:xfrm flipV="1">
            <a:off x="882870" y="942826"/>
            <a:ext cx="3071910" cy="2287208"/>
          </a:xfrm>
          <a:prstGeom prst="line">
            <a:avLst/>
          </a:prstGeom>
          <a:ln w="1270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128188-007F-4022-916D-D247CBA86CC5}"/>
              </a:ext>
            </a:extLst>
          </p:cNvPr>
          <p:cNvCxnSpPr/>
          <p:nvPr/>
        </p:nvCxnSpPr>
        <p:spPr>
          <a:xfrm flipV="1">
            <a:off x="5032484" y="1"/>
            <a:ext cx="0" cy="777239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622" y="3979388"/>
            <a:ext cx="2068619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597" y="3979388"/>
            <a:ext cx="1925056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7283" y="6722588"/>
            <a:ext cx="1760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Einstein</a:t>
            </a:r>
            <a:endParaRPr lang="en-US" sz="3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81695" y="6722588"/>
            <a:ext cx="1782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Franklin</a:t>
            </a:r>
            <a:endParaRPr lang="en-US" sz="3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931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452" y="3973343"/>
            <a:ext cx="2069789" cy="27514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793" y="3979388"/>
            <a:ext cx="2052743" cy="2743199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7BCAEB2-911A-4BF6-B1E1-AFF4CB83D692}"/>
              </a:ext>
            </a:extLst>
          </p:cNvPr>
          <p:cNvCxnSpPr/>
          <p:nvPr/>
        </p:nvCxnSpPr>
        <p:spPr>
          <a:xfrm>
            <a:off x="889437" y="575050"/>
            <a:ext cx="0" cy="274320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744AC6D-31D8-4484-8189-3FECD202CDF4}"/>
              </a:ext>
            </a:extLst>
          </p:cNvPr>
          <p:cNvCxnSpPr>
            <a:cxnSpLocks/>
          </p:cNvCxnSpPr>
          <p:nvPr/>
        </p:nvCxnSpPr>
        <p:spPr>
          <a:xfrm flipH="1">
            <a:off x="889437" y="1946020"/>
            <a:ext cx="3383280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9B79494-581E-4D3C-9BBD-82D66E260125}"/>
              </a:ext>
            </a:extLst>
          </p:cNvPr>
          <p:cNvSpPr txBox="1"/>
          <p:nvPr/>
        </p:nvSpPr>
        <p:spPr>
          <a:xfrm>
            <a:off x="327891" y="573785"/>
            <a:ext cx="518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0CF1395-137F-4B48-BFC7-59D41D7C3A8E}"/>
              </a:ext>
            </a:extLst>
          </p:cNvPr>
          <p:cNvSpPr txBox="1"/>
          <p:nvPr/>
        </p:nvSpPr>
        <p:spPr>
          <a:xfrm>
            <a:off x="4279284" y="1530519"/>
            <a:ext cx="423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C18E85B-14C3-461F-B73F-CC58AF5913FB}"/>
              </a:ext>
            </a:extLst>
          </p:cNvPr>
          <p:cNvCxnSpPr/>
          <p:nvPr/>
        </p:nvCxnSpPr>
        <p:spPr>
          <a:xfrm>
            <a:off x="5881485" y="575050"/>
            <a:ext cx="0" cy="274320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28D2495-A2A4-43D7-872F-422669EBC532}"/>
              </a:ext>
            </a:extLst>
          </p:cNvPr>
          <p:cNvCxnSpPr>
            <a:cxnSpLocks/>
          </p:cNvCxnSpPr>
          <p:nvPr/>
        </p:nvCxnSpPr>
        <p:spPr>
          <a:xfrm flipH="1">
            <a:off x="5881485" y="1946020"/>
            <a:ext cx="3383280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C6FC4288-21BF-4BF0-8CEF-017E05A767C1}"/>
              </a:ext>
            </a:extLst>
          </p:cNvPr>
          <p:cNvSpPr txBox="1"/>
          <p:nvPr/>
        </p:nvSpPr>
        <p:spPr>
          <a:xfrm>
            <a:off x="5320790" y="573785"/>
            <a:ext cx="518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D1FDCF1-15F5-4A6E-B8CC-B9DA09FDB6E5}"/>
              </a:ext>
            </a:extLst>
          </p:cNvPr>
          <p:cNvSpPr txBox="1"/>
          <p:nvPr/>
        </p:nvSpPr>
        <p:spPr>
          <a:xfrm>
            <a:off x="9271332" y="1530519"/>
            <a:ext cx="423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38CC21E-935A-4819-A911-F1A23EEBA764}"/>
              </a:ext>
            </a:extLst>
          </p:cNvPr>
          <p:cNvCxnSpPr>
            <a:cxnSpLocks/>
          </p:cNvCxnSpPr>
          <p:nvPr/>
        </p:nvCxnSpPr>
        <p:spPr>
          <a:xfrm>
            <a:off x="943827" y="1029775"/>
            <a:ext cx="3017520" cy="0"/>
          </a:xfrm>
          <a:prstGeom prst="line">
            <a:avLst/>
          </a:prstGeom>
          <a:ln w="127000" cap="rnd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F632A57-8204-45CE-B1AA-60A4EA163BB6}"/>
              </a:ext>
            </a:extLst>
          </p:cNvPr>
          <p:cNvCxnSpPr>
            <a:cxnSpLocks/>
          </p:cNvCxnSpPr>
          <p:nvPr/>
        </p:nvCxnSpPr>
        <p:spPr>
          <a:xfrm>
            <a:off x="5924941" y="2868453"/>
            <a:ext cx="3065504" cy="0"/>
          </a:xfrm>
          <a:prstGeom prst="line">
            <a:avLst/>
          </a:prstGeom>
          <a:ln w="127000" cap="rnd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128188-007F-4022-916D-D247CBA86CC5}"/>
              </a:ext>
            </a:extLst>
          </p:cNvPr>
          <p:cNvCxnSpPr/>
          <p:nvPr/>
        </p:nvCxnSpPr>
        <p:spPr>
          <a:xfrm flipV="1">
            <a:off x="5032484" y="1"/>
            <a:ext cx="0" cy="777239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89268" y="6722588"/>
            <a:ext cx="1776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Goodall</a:t>
            </a:r>
            <a:endParaRPr lang="en-US" sz="3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85703" y="6722588"/>
            <a:ext cx="1774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Meitner</a:t>
            </a:r>
            <a:endParaRPr lang="en-US" sz="3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068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CBBCD8B-86D9-4EE8-A74C-8FFA7A5884AD}"/>
              </a:ext>
            </a:extLst>
          </p:cNvPr>
          <p:cNvCxnSpPr/>
          <p:nvPr/>
        </p:nvCxnSpPr>
        <p:spPr>
          <a:xfrm>
            <a:off x="882870" y="488100"/>
            <a:ext cx="0" cy="274320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02EE05B-DB23-400B-A709-A17C2D02190D}"/>
              </a:ext>
            </a:extLst>
          </p:cNvPr>
          <p:cNvCxnSpPr>
            <a:cxnSpLocks/>
          </p:cNvCxnSpPr>
          <p:nvPr/>
        </p:nvCxnSpPr>
        <p:spPr>
          <a:xfrm flipH="1">
            <a:off x="889437" y="3231300"/>
            <a:ext cx="3383280" cy="0"/>
          </a:xfrm>
          <a:prstGeom prst="straightConnector1">
            <a:avLst/>
          </a:prstGeom>
          <a:ln w="57150" cap="sq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A1531FB-170A-405A-A42A-943079230134}"/>
              </a:ext>
            </a:extLst>
          </p:cNvPr>
          <p:cNvSpPr txBox="1"/>
          <p:nvPr/>
        </p:nvSpPr>
        <p:spPr>
          <a:xfrm>
            <a:off x="321324" y="667810"/>
            <a:ext cx="56618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92763E-C6C9-4581-A28E-9CC17EA75940}"/>
              </a:ext>
            </a:extLst>
          </p:cNvPr>
          <p:cNvSpPr txBox="1"/>
          <p:nvPr/>
        </p:nvSpPr>
        <p:spPr>
          <a:xfrm>
            <a:off x="4263102" y="2814536"/>
            <a:ext cx="423514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B149DAD-7CA2-4940-8F9F-C7969755F5EA}"/>
              </a:ext>
            </a:extLst>
          </p:cNvPr>
          <p:cNvCxnSpPr/>
          <p:nvPr/>
        </p:nvCxnSpPr>
        <p:spPr>
          <a:xfrm>
            <a:off x="5874918" y="488100"/>
            <a:ext cx="0" cy="274320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E08BD67-329E-4283-9EAE-79A3F811B1A7}"/>
              </a:ext>
            </a:extLst>
          </p:cNvPr>
          <p:cNvCxnSpPr>
            <a:cxnSpLocks/>
          </p:cNvCxnSpPr>
          <p:nvPr/>
        </p:nvCxnSpPr>
        <p:spPr>
          <a:xfrm flipH="1">
            <a:off x="5881485" y="3231300"/>
            <a:ext cx="3383280" cy="0"/>
          </a:xfrm>
          <a:prstGeom prst="straightConnector1">
            <a:avLst/>
          </a:prstGeom>
          <a:ln w="57150" cap="sq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118243A-3E81-404F-A4A7-FA7AC11562AC}"/>
              </a:ext>
            </a:extLst>
          </p:cNvPr>
          <p:cNvSpPr txBox="1"/>
          <p:nvPr/>
        </p:nvSpPr>
        <p:spPr>
          <a:xfrm>
            <a:off x="5314223" y="667810"/>
            <a:ext cx="56618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0E9BC7-F2D4-48C5-90B0-0FB108ED6F43}"/>
              </a:ext>
            </a:extLst>
          </p:cNvPr>
          <p:cNvSpPr txBox="1"/>
          <p:nvPr/>
        </p:nvSpPr>
        <p:spPr>
          <a:xfrm>
            <a:off x="9255150" y="2814536"/>
            <a:ext cx="423514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9F2AAFB-2B97-4184-AFFA-2B9FC246F696}"/>
              </a:ext>
            </a:extLst>
          </p:cNvPr>
          <p:cNvSpPr/>
          <p:nvPr/>
        </p:nvSpPr>
        <p:spPr>
          <a:xfrm flipV="1">
            <a:off x="903102" y="939022"/>
            <a:ext cx="3014132" cy="2289734"/>
          </a:xfrm>
          <a:custGeom>
            <a:avLst/>
            <a:gdLst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511"/>
              <a:gd name="connsiteX1" fmla="*/ 3057525 w 3057525"/>
              <a:gd name="connsiteY1" fmla="*/ 0 h 2257511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45"/>
              <a:gd name="connsiteY0" fmla="*/ 2257425 h 2257426"/>
              <a:gd name="connsiteX1" fmla="*/ 3057525 w 3057545"/>
              <a:gd name="connsiteY1" fmla="*/ 0 h 2257426"/>
              <a:gd name="connsiteX0" fmla="*/ 0 w 3057545"/>
              <a:gd name="connsiteY0" fmla="*/ 2257425 h 2257426"/>
              <a:gd name="connsiteX1" fmla="*/ 3057525 w 3057545"/>
              <a:gd name="connsiteY1" fmla="*/ 0 h 2257426"/>
              <a:gd name="connsiteX0" fmla="*/ 0 w 3057552"/>
              <a:gd name="connsiteY0" fmla="*/ 2257425 h 2257425"/>
              <a:gd name="connsiteX1" fmla="*/ 3057525 w 3057552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88"/>
              <a:gd name="connsiteX1" fmla="*/ 3057525 w 3057525"/>
              <a:gd name="connsiteY1" fmla="*/ 0 h 2257488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57525" h="2257425">
                <a:moveTo>
                  <a:pt x="0" y="2257425"/>
                </a:moveTo>
                <a:cubicBezTo>
                  <a:pt x="1609223" y="2252637"/>
                  <a:pt x="2795565" y="938268"/>
                  <a:pt x="3057525" y="0"/>
                </a:cubicBezTo>
              </a:path>
            </a:pathLst>
          </a:custGeom>
          <a:noFill/>
          <a:ln w="12700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352E43F-E31A-4B39-AC92-098FA1A936ED}"/>
              </a:ext>
            </a:extLst>
          </p:cNvPr>
          <p:cNvSpPr/>
          <p:nvPr/>
        </p:nvSpPr>
        <p:spPr>
          <a:xfrm flipH="1">
            <a:off x="5867300" y="939022"/>
            <a:ext cx="3036412" cy="2287204"/>
          </a:xfrm>
          <a:custGeom>
            <a:avLst/>
            <a:gdLst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511"/>
              <a:gd name="connsiteX1" fmla="*/ 3057525 w 3057525"/>
              <a:gd name="connsiteY1" fmla="*/ 0 h 2257511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45"/>
              <a:gd name="connsiteY0" fmla="*/ 2257425 h 2257426"/>
              <a:gd name="connsiteX1" fmla="*/ 3057525 w 3057545"/>
              <a:gd name="connsiteY1" fmla="*/ 0 h 2257426"/>
              <a:gd name="connsiteX0" fmla="*/ 0 w 3057545"/>
              <a:gd name="connsiteY0" fmla="*/ 2257425 h 2257426"/>
              <a:gd name="connsiteX1" fmla="*/ 3057525 w 3057545"/>
              <a:gd name="connsiteY1" fmla="*/ 0 h 2257426"/>
              <a:gd name="connsiteX0" fmla="*/ 0 w 3057552"/>
              <a:gd name="connsiteY0" fmla="*/ 2257425 h 2257425"/>
              <a:gd name="connsiteX1" fmla="*/ 3057525 w 3057552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88"/>
              <a:gd name="connsiteX1" fmla="*/ 3057525 w 3057525"/>
              <a:gd name="connsiteY1" fmla="*/ 0 h 2257488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57525" h="2257425">
                <a:moveTo>
                  <a:pt x="0" y="2257425"/>
                </a:moveTo>
                <a:cubicBezTo>
                  <a:pt x="1609223" y="2252637"/>
                  <a:pt x="2795565" y="938268"/>
                  <a:pt x="3057525" y="0"/>
                </a:cubicBezTo>
              </a:path>
            </a:pathLst>
          </a:custGeom>
          <a:noFill/>
          <a:ln w="12700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85F623D-0DD6-43E9-9ED3-416C2FF10F7B}"/>
              </a:ext>
            </a:extLst>
          </p:cNvPr>
          <p:cNvCxnSpPr/>
          <p:nvPr/>
        </p:nvCxnSpPr>
        <p:spPr>
          <a:xfrm flipV="1">
            <a:off x="5032484" y="1"/>
            <a:ext cx="0" cy="777239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671823" y="6722588"/>
            <a:ext cx="1611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Darwin</a:t>
            </a:r>
            <a:endParaRPr lang="en-US" sz="3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76085" y="6722588"/>
            <a:ext cx="1794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Newton</a:t>
            </a:r>
            <a:endParaRPr lang="en-US" sz="3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011" y="3979388"/>
            <a:ext cx="2138274" cy="2743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784" y="3979388"/>
            <a:ext cx="2000861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96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BA51A90-9778-4E32-819C-ABD6EE746593}"/>
              </a:ext>
            </a:extLst>
          </p:cNvPr>
          <p:cNvCxnSpPr/>
          <p:nvPr/>
        </p:nvCxnSpPr>
        <p:spPr>
          <a:xfrm>
            <a:off x="882870" y="504860"/>
            <a:ext cx="0" cy="274320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DB8A740-CD41-4F2D-B648-1338CF571112}"/>
              </a:ext>
            </a:extLst>
          </p:cNvPr>
          <p:cNvCxnSpPr>
            <a:cxnSpLocks/>
          </p:cNvCxnSpPr>
          <p:nvPr/>
        </p:nvCxnSpPr>
        <p:spPr>
          <a:xfrm flipH="1">
            <a:off x="882870" y="1875830"/>
            <a:ext cx="3383280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43307C0-076A-48CB-8166-907D9ED00826}"/>
              </a:ext>
            </a:extLst>
          </p:cNvPr>
          <p:cNvSpPr txBox="1"/>
          <p:nvPr/>
        </p:nvSpPr>
        <p:spPr>
          <a:xfrm>
            <a:off x="321324" y="503595"/>
            <a:ext cx="518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3C082C-1C61-4D86-B09F-35A414E2D5FC}"/>
              </a:ext>
            </a:extLst>
          </p:cNvPr>
          <p:cNvSpPr txBox="1"/>
          <p:nvPr/>
        </p:nvSpPr>
        <p:spPr>
          <a:xfrm>
            <a:off x="4272717" y="1460329"/>
            <a:ext cx="423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31FDB3B-D241-482A-926F-5B6A4ABDA163}"/>
              </a:ext>
            </a:extLst>
          </p:cNvPr>
          <p:cNvCxnSpPr/>
          <p:nvPr/>
        </p:nvCxnSpPr>
        <p:spPr>
          <a:xfrm>
            <a:off x="5874918" y="504860"/>
            <a:ext cx="0" cy="274320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F1C62D4-F044-448E-A720-2DDD937A7173}"/>
              </a:ext>
            </a:extLst>
          </p:cNvPr>
          <p:cNvCxnSpPr>
            <a:cxnSpLocks/>
          </p:cNvCxnSpPr>
          <p:nvPr/>
        </p:nvCxnSpPr>
        <p:spPr>
          <a:xfrm flipH="1">
            <a:off x="5874918" y="1875830"/>
            <a:ext cx="3383280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1769D2E-C971-4D14-AA3F-BC8D4AB42BFB}"/>
              </a:ext>
            </a:extLst>
          </p:cNvPr>
          <p:cNvSpPr txBox="1"/>
          <p:nvPr/>
        </p:nvSpPr>
        <p:spPr>
          <a:xfrm>
            <a:off x="5314223" y="503595"/>
            <a:ext cx="518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1499CCF-5CBB-44FF-ABF9-6C5EA640C23A}"/>
              </a:ext>
            </a:extLst>
          </p:cNvPr>
          <p:cNvSpPr txBox="1"/>
          <p:nvPr/>
        </p:nvSpPr>
        <p:spPr>
          <a:xfrm>
            <a:off x="9264765" y="1460329"/>
            <a:ext cx="423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C6BFA02-210D-4568-9C5C-F0365B90C805}"/>
              </a:ext>
            </a:extLst>
          </p:cNvPr>
          <p:cNvCxnSpPr>
            <a:cxnSpLocks/>
          </p:cNvCxnSpPr>
          <p:nvPr/>
        </p:nvCxnSpPr>
        <p:spPr>
          <a:xfrm flipV="1">
            <a:off x="5917523" y="1886016"/>
            <a:ext cx="3065501" cy="884237"/>
          </a:xfrm>
          <a:prstGeom prst="line">
            <a:avLst/>
          </a:prstGeom>
          <a:ln w="127000" cap="rnd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807AD26-090B-4325-9131-3AAB455AEC35}"/>
              </a:ext>
            </a:extLst>
          </p:cNvPr>
          <p:cNvCxnSpPr>
            <a:cxnSpLocks/>
          </p:cNvCxnSpPr>
          <p:nvPr/>
        </p:nvCxnSpPr>
        <p:spPr>
          <a:xfrm>
            <a:off x="922120" y="1886016"/>
            <a:ext cx="3076277" cy="901740"/>
          </a:xfrm>
          <a:prstGeom prst="line">
            <a:avLst/>
          </a:prstGeom>
          <a:ln w="127000" cap="rnd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85F623D-0DD6-43E9-9ED3-416C2FF10F7B}"/>
              </a:ext>
            </a:extLst>
          </p:cNvPr>
          <p:cNvCxnSpPr/>
          <p:nvPr/>
        </p:nvCxnSpPr>
        <p:spPr>
          <a:xfrm flipV="1">
            <a:off x="5032484" y="1"/>
            <a:ext cx="0" cy="777239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622" y="3979388"/>
            <a:ext cx="2068619" cy="2743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41980" y="6722588"/>
            <a:ext cx="1871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Johnson</a:t>
            </a:r>
            <a:endParaRPr lang="en-US" sz="3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84477" y="6722588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Tyson</a:t>
            </a:r>
            <a:endParaRPr lang="en-US" sz="3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037" y="3979388"/>
            <a:ext cx="2006123" cy="2743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378" y="3979388"/>
            <a:ext cx="219310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30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B82EDF5-FC48-48F4-942C-38D4D4010B70}"/>
              </a:ext>
            </a:extLst>
          </p:cNvPr>
          <p:cNvCxnSpPr/>
          <p:nvPr/>
        </p:nvCxnSpPr>
        <p:spPr>
          <a:xfrm>
            <a:off x="6567" y="7861637"/>
            <a:ext cx="10058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3517614-B95C-41AE-8D48-A134B02993B9}"/>
              </a:ext>
            </a:extLst>
          </p:cNvPr>
          <p:cNvCxnSpPr/>
          <p:nvPr/>
        </p:nvCxnSpPr>
        <p:spPr>
          <a:xfrm>
            <a:off x="842463" y="384209"/>
            <a:ext cx="0" cy="274320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5D0A07D-14F2-49D6-925D-207E97A9A6D9}"/>
              </a:ext>
            </a:extLst>
          </p:cNvPr>
          <p:cNvCxnSpPr>
            <a:cxnSpLocks/>
          </p:cNvCxnSpPr>
          <p:nvPr/>
        </p:nvCxnSpPr>
        <p:spPr>
          <a:xfrm flipH="1">
            <a:off x="839415" y="3127407"/>
            <a:ext cx="3383280" cy="0"/>
          </a:xfrm>
          <a:prstGeom prst="straightConnector1">
            <a:avLst/>
          </a:prstGeom>
          <a:ln w="57150" cap="sq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6DF8FF9-D531-4AB9-B102-E1608BFC636A}"/>
              </a:ext>
            </a:extLst>
          </p:cNvPr>
          <p:cNvSpPr txBox="1"/>
          <p:nvPr/>
        </p:nvSpPr>
        <p:spPr>
          <a:xfrm>
            <a:off x="273588" y="565181"/>
            <a:ext cx="56618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A151D2-23A3-474A-AE34-5CFFFFB14B5B}"/>
              </a:ext>
            </a:extLst>
          </p:cNvPr>
          <p:cNvSpPr txBox="1"/>
          <p:nvPr/>
        </p:nvSpPr>
        <p:spPr>
          <a:xfrm>
            <a:off x="4222695" y="2710645"/>
            <a:ext cx="423514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DC8CE2-A98C-4765-A1DF-A3B4B384EBE8}"/>
              </a:ext>
            </a:extLst>
          </p:cNvPr>
          <p:cNvCxnSpPr/>
          <p:nvPr/>
        </p:nvCxnSpPr>
        <p:spPr>
          <a:xfrm>
            <a:off x="5868350" y="384207"/>
            <a:ext cx="0" cy="274320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4FCFB31-B2AC-499C-BF71-7F46A663DDE9}"/>
              </a:ext>
            </a:extLst>
          </p:cNvPr>
          <p:cNvCxnSpPr>
            <a:cxnSpLocks/>
          </p:cNvCxnSpPr>
          <p:nvPr/>
        </p:nvCxnSpPr>
        <p:spPr>
          <a:xfrm flipH="1">
            <a:off x="5868350" y="3127407"/>
            <a:ext cx="3383280" cy="0"/>
          </a:xfrm>
          <a:prstGeom prst="straightConnector1">
            <a:avLst/>
          </a:prstGeom>
          <a:ln w="57150" cap="sq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848D190-F948-4E79-9D36-3EA2903BB42B}"/>
              </a:ext>
            </a:extLst>
          </p:cNvPr>
          <p:cNvSpPr txBox="1"/>
          <p:nvPr/>
        </p:nvSpPr>
        <p:spPr>
          <a:xfrm>
            <a:off x="5314223" y="565182"/>
            <a:ext cx="56618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22B5DD-3ED4-47BC-B56D-9EF775B09DA9}"/>
              </a:ext>
            </a:extLst>
          </p:cNvPr>
          <p:cNvSpPr txBox="1"/>
          <p:nvPr/>
        </p:nvSpPr>
        <p:spPr>
          <a:xfrm>
            <a:off x="9248582" y="2710643"/>
            <a:ext cx="423514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7DA69FB-AE93-4ADD-B274-2FD36B437D74}"/>
              </a:ext>
            </a:extLst>
          </p:cNvPr>
          <p:cNvSpPr/>
          <p:nvPr/>
        </p:nvSpPr>
        <p:spPr>
          <a:xfrm flipH="1" flipV="1">
            <a:off x="842870" y="814356"/>
            <a:ext cx="3036412" cy="2289734"/>
          </a:xfrm>
          <a:custGeom>
            <a:avLst/>
            <a:gdLst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511"/>
              <a:gd name="connsiteX1" fmla="*/ 3057525 w 3057525"/>
              <a:gd name="connsiteY1" fmla="*/ 0 h 2257511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45"/>
              <a:gd name="connsiteY0" fmla="*/ 2257425 h 2257426"/>
              <a:gd name="connsiteX1" fmla="*/ 3057525 w 3057545"/>
              <a:gd name="connsiteY1" fmla="*/ 0 h 2257426"/>
              <a:gd name="connsiteX0" fmla="*/ 0 w 3057545"/>
              <a:gd name="connsiteY0" fmla="*/ 2257425 h 2257426"/>
              <a:gd name="connsiteX1" fmla="*/ 3057525 w 3057545"/>
              <a:gd name="connsiteY1" fmla="*/ 0 h 2257426"/>
              <a:gd name="connsiteX0" fmla="*/ 0 w 3057552"/>
              <a:gd name="connsiteY0" fmla="*/ 2257425 h 2257425"/>
              <a:gd name="connsiteX1" fmla="*/ 3057525 w 3057552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88"/>
              <a:gd name="connsiteX1" fmla="*/ 3057525 w 3057525"/>
              <a:gd name="connsiteY1" fmla="*/ 0 h 2257488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57525" h="2257425">
                <a:moveTo>
                  <a:pt x="0" y="2257425"/>
                </a:moveTo>
                <a:cubicBezTo>
                  <a:pt x="1609223" y="2252637"/>
                  <a:pt x="2795565" y="938268"/>
                  <a:pt x="3057525" y="0"/>
                </a:cubicBezTo>
              </a:path>
            </a:pathLst>
          </a:custGeom>
          <a:noFill/>
          <a:ln w="12700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84961C5-CECF-4BBC-97CC-3FCBCC038F63}"/>
              </a:ext>
            </a:extLst>
          </p:cNvPr>
          <p:cNvSpPr/>
          <p:nvPr/>
        </p:nvSpPr>
        <p:spPr>
          <a:xfrm>
            <a:off x="5900107" y="837670"/>
            <a:ext cx="3056306" cy="2288463"/>
          </a:xfrm>
          <a:custGeom>
            <a:avLst/>
            <a:gdLst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511"/>
              <a:gd name="connsiteX1" fmla="*/ 3057525 w 3057525"/>
              <a:gd name="connsiteY1" fmla="*/ 0 h 2257511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45"/>
              <a:gd name="connsiteY0" fmla="*/ 2257425 h 2257426"/>
              <a:gd name="connsiteX1" fmla="*/ 3057525 w 3057545"/>
              <a:gd name="connsiteY1" fmla="*/ 0 h 2257426"/>
              <a:gd name="connsiteX0" fmla="*/ 0 w 3057545"/>
              <a:gd name="connsiteY0" fmla="*/ 2257425 h 2257426"/>
              <a:gd name="connsiteX1" fmla="*/ 3057525 w 3057545"/>
              <a:gd name="connsiteY1" fmla="*/ 0 h 2257426"/>
              <a:gd name="connsiteX0" fmla="*/ 0 w 3057552"/>
              <a:gd name="connsiteY0" fmla="*/ 2257425 h 2257425"/>
              <a:gd name="connsiteX1" fmla="*/ 3057525 w 3057552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88"/>
              <a:gd name="connsiteX1" fmla="*/ 3057525 w 3057525"/>
              <a:gd name="connsiteY1" fmla="*/ 0 h 2257488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57525" h="2257425">
                <a:moveTo>
                  <a:pt x="0" y="2257425"/>
                </a:moveTo>
                <a:cubicBezTo>
                  <a:pt x="1609223" y="2252637"/>
                  <a:pt x="2795565" y="938268"/>
                  <a:pt x="3057525" y="0"/>
                </a:cubicBezTo>
              </a:path>
            </a:pathLst>
          </a:custGeom>
          <a:noFill/>
          <a:ln w="12700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F9337B0-D61F-45BB-BE87-E961BC8E8C96}"/>
              </a:ext>
            </a:extLst>
          </p:cNvPr>
          <p:cNvCxnSpPr/>
          <p:nvPr/>
        </p:nvCxnSpPr>
        <p:spPr>
          <a:xfrm flipV="1">
            <a:off x="5032484" y="1"/>
            <a:ext cx="0" cy="777239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54566" y="6722588"/>
            <a:ext cx="1245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Curie</a:t>
            </a:r>
            <a:endParaRPr lang="en-US" sz="3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67031" y="6722588"/>
            <a:ext cx="1212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Tesla</a:t>
            </a:r>
            <a:endParaRPr lang="en-US" sz="3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873" y="3975438"/>
            <a:ext cx="2129284" cy="274929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430" y="3975438"/>
            <a:ext cx="2232673" cy="274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18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A568852-61BA-4C65-A21A-A4774424107B}"/>
              </a:ext>
            </a:extLst>
          </p:cNvPr>
          <p:cNvCxnSpPr/>
          <p:nvPr/>
        </p:nvCxnSpPr>
        <p:spPr>
          <a:xfrm>
            <a:off x="842463" y="496219"/>
            <a:ext cx="0" cy="274320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5D3C1B1-E549-49CC-A5A0-21D39AAA9CB5}"/>
              </a:ext>
            </a:extLst>
          </p:cNvPr>
          <p:cNvCxnSpPr>
            <a:cxnSpLocks/>
          </p:cNvCxnSpPr>
          <p:nvPr/>
        </p:nvCxnSpPr>
        <p:spPr>
          <a:xfrm flipH="1">
            <a:off x="842463" y="1867189"/>
            <a:ext cx="3383280" cy="0"/>
          </a:xfrm>
          <a:prstGeom prst="straightConnector1">
            <a:avLst/>
          </a:prstGeom>
          <a:ln w="57150" cap="rnd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810F82F-DC53-4F9F-BD67-8441E674DC7E}"/>
              </a:ext>
            </a:extLst>
          </p:cNvPr>
          <p:cNvSpPr txBox="1"/>
          <p:nvPr/>
        </p:nvSpPr>
        <p:spPr>
          <a:xfrm>
            <a:off x="273588" y="496216"/>
            <a:ext cx="518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235CBC-9AC1-4DE6-AF86-1FC5D245EDDA}"/>
              </a:ext>
            </a:extLst>
          </p:cNvPr>
          <p:cNvSpPr txBox="1"/>
          <p:nvPr/>
        </p:nvSpPr>
        <p:spPr>
          <a:xfrm>
            <a:off x="4232310" y="1451688"/>
            <a:ext cx="423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83395BF-3B7F-4C98-B216-79A60B93FE41}"/>
              </a:ext>
            </a:extLst>
          </p:cNvPr>
          <p:cNvCxnSpPr/>
          <p:nvPr/>
        </p:nvCxnSpPr>
        <p:spPr>
          <a:xfrm>
            <a:off x="5868350" y="496217"/>
            <a:ext cx="0" cy="274320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7D529BD-C1FF-4629-B33A-1CBD35DF4E61}"/>
              </a:ext>
            </a:extLst>
          </p:cNvPr>
          <p:cNvCxnSpPr>
            <a:cxnSpLocks/>
          </p:cNvCxnSpPr>
          <p:nvPr/>
        </p:nvCxnSpPr>
        <p:spPr>
          <a:xfrm flipH="1">
            <a:off x="5868350" y="1867187"/>
            <a:ext cx="3383280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E85204E-4101-4C4C-ABA2-B8CCB79EF62E}"/>
              </a:ext>
            </a:extLst>
          </p:cNvPr>
          <p:cNvSpPr txBox="1"/>
          <p:nvPr/>
        </p:nvSpPr>
        <p:spPr>
          <a:xfrm>
            <a:off x="5314223" y="496217"/>
            <a:ext cx="518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ADD4F6-BA8F-4E05-97E3-100D2BAA0317}"/>
              </a:ext>
            </a:extLst>
          </p:cNvPr>
          <p:cNvSpPr txBox="1"/>
          <p:nvPr/>
        </p:nvSpPr>
        <p:spPr>
          <a:xfrm>
            <a:off x="9258197" y="1451686"/>
            <a:ext cx="423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86DF516-6166-4320-93D4-189AB539D66C}"/>
              </a:ext>
            </a:extLst>
          </p:cNvPr>
          <p:cNvCxnSpPr>
            <a:cxnSpLocks/>
          </p:cNvCxnSpPr>
          <p:nvPr/>
        </p:nvCxnSpPr>
        <p:spPr>
          <a:xfrm>
            <a:off x="882213" y="911714"/>
            <a:ext cx="3054787" cy="955470"/>
          </a:xfrm>
          <a:prstGeom prst="line">
            <a:avLst/>
          </a:prstGeom>
          <a:ln w="127000" cap="rnd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E5E741-1E29-4764-9DA8-AF0A7C8CCDF7}"/>
              </a:ext>
            </a:extLst>
          </p:cNvPr>
          <p:cNvCxnSpPr>
            <a:cxnSpLocks/>
          </p:cNvCxnSpPr>
          <p:nvPr/>
        </p:nvCxnSpPr>
        <p:spPr>
          <a:xfrm flipV="1">
            <a:off x="5904387" y="947261"/>
            <a:ext cx="3065501" cy="884237"/>
          </a:xfrm>
          <a:prstGeom prst="line">
            <a:avLst/>
          </a:prstGeom>
          <a:ln w="127000" cap="rnd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F9337B0-D61F-45BB-BE87-E961BC8E8C96}"/>
              </a:ext>
            </a:extLst>
          </p:cNvPr>
          <p:cNvCxnSpPr/>
          <p:nvPr/>
        </p:nvCxnSpPr>
        <p:spPr>
          <a:xfrm flipV="1">
            <a:off x="5032484" y="1"/>
            <a:ext cx="0" cy="777239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732738" y="6722588"/>
            <a:ext cx="1489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Carver</a:t>
            </a:r>
            <a:endParaRPr lang="en-US" sz="3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92918" y="6722588"/>
            <a:ext cx="1760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Cannon</a:t>
            </a:r>
            <a:endParaRPr lang="en-US" sz="3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111" y="4002360"/>
            <a:ext cx="2190668" cy="27202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018" y="3966774"/>
            <a:ext cx="2073223" cy="275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46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D1F60EA-19E4-415D-AA84-E2491FFCD7F8}"/>
              </a:ext>
            </a:extLst>
          </p:cNvPr>
          <p:cNvCxnSpPr/>
          <p:nvPr/>
        </p:nvCxnSpPr>
        <p:spPr>
          <a:xfrm>
            <a:off x="882870" y="488100"/>
            <a:ext cx="0" cy="274320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435E81B-BC56-4802-8484-91D010DDB8FE}"/>
              </a:ext>
            </a:extLst>
          </p:cNvPr>
          <p:cNvCxnSpPr>
            <a:cxnSpLocks/>
          </p:cNvCxnSpPr>
          <p:nvPr/>
        </p:nvCxnSpPr>
        <p:spPr>
          <a:xfrm flipH="1">
            <a:off x="889437" y="3231300"/>
            <a:ext cx="3383280" cy="0"/>
          </a:xfrm>
          <a:prstGeom prst="straightConnector1">
            <a:avLst/>
          </a:prstGeom>
          <a:ln w="57150" cap="sq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A02AE8B-B0BE-4151-AAF1-CF81804ED77D}"/>
              </a:ext>
            </a:extLst>
          </p:cNvPr>
          <p:cNvSpPr txBox="1"/>
          <p:nvPr/>
        </p:nvSpPr>
        <p:spPr>
          <a:xfrm>
            <a:off x="321324" y="667810"/>
            <a:ext cx="56618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696E34-0D6F-4146-8A2B-C05DADF056FE}"/>
              </a:ext>
            </a:extLst>
          </p:cNvPr>
          <p:cNvSpPr txBox="1"/>
          <p:nvPr/>
        </p:nvSpPr>
        <p:spPr>
          <a:xfrm>
            <a:off x="4263102" y="2814536"/>
            <a:ext cx="423514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0043920-ED9E-41AD-B219-E228956EE56D}"/>
              </a:ext>
            </a:extLst>
          </p:cNvPr>
          <p:cNvCxnSpPr/>
          <p:nvPr/>
        </p:nvCxnSpPr>
        <p:spPr>
          <a:xfrm>
            <a:off x="5874918" y="488100"/>
            <a:ext cx="0" cy="274320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03A18B-D450-45FE-8C4E-586F40F9EC50}"/>
              </a:ext>
            </a:extLst>
          </p:cNvPr>
          <p:cNvCxnSpPr>
            <a:cxnSpLocks/>
          </p:cNvCxnSpPr>
          <p:nvPr/>
        </p:nvCxnSpPr>
        <p:spPr>
          <a:xfrm flipH="1">
            <a:off x="5881485" y="3231300"/>
            <a:ext cx="3383280" cy="0"/>
          </a:xfrm>
          <a:prstGeom prst="straightConnector1">
            <a:avLst/>
          </a:prstGeom>
          <a:ln w="57150" cap="sq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3A811F8-106C-40C2-B114-570A2934B8AB}"/>
              </a:ext>
            </a:extLst>
          </p:cNvPr>
          <p:cNvSpPr txBox="1"/>
          <p:nvPr/>
        </p:nvSpPr>
        <p:spPr>
          <a:xfrm>
            <a:off x="5314223" y="667810"/>
            <a:ext cx="56618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622E5C-97B4-42B2-B48E-5DAD10B69531}"/>
              </a:ext>
            </a:extLst>
          </p:cNvPr>
          <p:cNvSpPr txBox="1"/>
          <p:nvPr/>
        </p:nvSpPr>
        <p:spPr>
          <a:xfrm>
            <a:off x="9255150" y="2814536"/>
            <a:ext cx="423514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6ECEB51-7BB1-4124-BA7C-29D22D7536B8}"/>
              </a:ext>
            </a:extLst>
          </p:cNvPr>
          <p:cNvSpPr/>
          <p:nvPr/>
        </p:nvSpPr>
        <p:spPr>
          <a:xfrm flipV="1">
            <a:off x="900600" y="920779"/>
            <a:ext cx="3047614" cy="2307977"/>
          </a:xfrm>
          <a:custGeom>
            <a:avLst/>
            <a:gdLst>
              <a:gd name="connsiteX0" fmla="*/ 0 w 3063240"/>
              <a:gd name="connsiteY0" fmla="*/ 1150621 h 1150621"/>
              <a:gd name="connsiteX1" fmla="*/ 1531620 w 3063240"/>
              <a:gd name="connsiteY1" fmla="*/ 1 h 1150621"/>
              <a:gd name="connsiteX2" fmla="*/ 3063240 w 3063240"/>
              <a:gd name="connsiteY2" fmla="*/ 1143001 h 1150621"/>
              <a:gd name="connsiteX0" fmla="*/ 0 w 3063240"/>
              <a:gd name="connsiteY0" fmla="*/ 1150621 h 1150621"/>
              <a:gd name="connsiteX1" fmla="*/ 1531620 w 3063240"/>
              <a:gd name="connsiteY1" fmla="*/ 1 h 1150621"/>
              <a:gd name="connsiteX2" fmla="*/ 3063240 w 3063240"/>
              <a:gd name="connsiteY2" fmla="*/ 1143001 h 1150621"/>
              <a:gd name="connsiteX0" fmla="*/ 0 w 3063240"/>
              <a:gd name="connsiteY0" fmla="*/ 1150621 h 1150621"/>
              <a:gd name="connsiteX1" fmla="*/ 1531620 w 3063240"/>
              <a:gd name="connsiteY1" fmla="*/ 1 h 1150621"/>
              <a:gd name="connsiteX2" fmla="*/ 3063240 w 3063240"/>
              <a:gd name="connsiteY2" fmla="*/ 1143001 h 1150621"/>
              <a:gd name="connsiteX0" fmla="*/ 0 w 3063241"/>
              <a:gd name="connsiteY0" fmla="*/ 1150621 h 1150621"/>
              <a:gd name="connsiteX1" fmla="*/ 1531620 w 3063241"/>
              <a:gd name="connsiteY1" fmla="*/ 1 h 1150621"/>
              <a:gd name="connsiteX2" fmla="*/ 3063240 w 3063241"/>
              <a:gd name="connsiteY2" fmla="*/ 1143001 h 1150621"/>
              <a:gd name="connsiteX0" fmla="*/ 0 w 3063241"/>
              <a:gd name="connsiteY0" fmla="*/ 1150621 h 1150621"/>
              <a:gd name="connsiteX1" fmla="*/ 1531620 w 3063241"/>
              <a:gd name="connsiteY1" fmla="*/ 1 h 1150621"/>
              <a:gd name="connsiteX2" fmla="*/ 3063240 w 3063241"/>
              <a:gd name="connsiteY2" fmla="*/ 1143001 h 1150621"/>
              <a:gd name="connsiteX0" fmla="*/ 0 w 3063241"/>
              <a:gd name="connsiteY0" fmla="*/ 1150621 h 1150621"/>
              <a:gd name="connsiteX1" fmla="*/ 1531620 w 3063241"/>
              <a:gd name="connsiteY1" fmla="*/ 1 h 1150621"/>
              <a:gd name="connsiteX2" fmla="*/ 3063240 w 3063241"/>
              <a:gd name="connsiteY2" fmla="*/ 1143001 h 1150621"/>
              <a:gd name="connsiteX0" fmla="*/ 0 w 3063241"/>
              <a:gd name="connsiteY0" fmla="*/ 1150621 h 1150621"/>
              <a:gd name="connsiteX1" fmla="*/ 1531620 w 3063241"/>
              <a:gd name="connsiteY1" fmla="*/ 1 h 1150621"/>
              <a:gd name="connsiteX2" fmla="*/ 3063240 w 3063241"/>
              <a:gd name="connsiteY2" fmla="*/ 1143001 h 1150621"/>
              <a:gd name="connsiteX0" fmla="*/ 0 w 3063241"/>
              <a:gd name="connsiteY0" fmla="*/ 1150621 h 1150621"/>
              <a:gd name="connsiteX1" fmla="*/ 1531620 w 3063241"/>
              <a:gd name="connsiteY1" fmla="*/ 1 h 1150621"/>
              <a:gd name="connsiteX2" fmla="*/ 3063240 w 3063241"/>
              <a:gd name="connsiteY2" fmla="*/ 1143001 h 1150621"/>
              <a:gd name="connsiteX0" fmla="*/ 0 w 3063241"/>
              <a:gd name="connsiteY0" fmla="*/ 1150621 h 1150621"/>
              <a:gd name="connsiteX1" fmla="*/ 1531620 w 3063241"/>
              <a:gd name="connsiteY1" fmla="*/ 1 h 1150621"/>
              <a:gd name="connsiteX2" fmla="*/ 3063240 w 3063241"/>
              <a:gd name="connsiteY2" fmla="*/ 1143001 h 1150621"/>
              <a:gd name="connsiteX0" fmla="*/ 0 w 3063241"/>
              <a:gd name="connsiteY0" fmla="*/ 1150829 h 1150829"/>
              <a:gd name="connsiteX1" fmla="*/ 1531620 w 3063241"/>
              <a:gd name="connsiteY1" fmla="*/ 209 h 1150829"/>
              <a:gd name="connsiteX2" fmla="*/ 3063240 w 3063241"/>
              <a:gd name="connsiteY2" fmla="*/ 1143209 h 1150829"/>
              <a:gd name="connsiteX0" fmla="*/ 0 w 3063241"/>
              <a:gd name="connsiteY0" fmla="*/ 1150829 h 1150829"/>
              <a:gd name="connsiteX1" fmla="*/ 1531620 w 3063241"/>
              <a:gd name="connsiteY1" fmla="*/ 209 h 1150829"/>
              <a:gd name="connsiteX2" fmla="*/ 3063240 w 3063241"/>
              <a:gd name="connsiteY2" fmla="*/ 1143209 h 1150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63241" h="1150829">
                <a:moveTo>
                  <a:pt x="0" y="1150829"/>
                </a:moveTo>
                <a:cubicBezTo>
                  <a:pt x="0" y="675214"/>
                  <a:pt x="678180" y="-13761"/>
                  <a:pt x="1531620" y="209"/>
                </a:cubicBezTo>
                <a:cubicBezTo>
                  <a:pt x="2385060" y="14179"/>
                  <a:pt x="3064510" y="692359"/>
                  <a:pt x="3063240" y="1143209"/>
                </a:cubicBezTo>
              </a:path>
            </a:pathLst>
          </a:custGeom>
          <a:noFill/>
          <a:ln w="12700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8F6E51D-60F5-4280-B0A0-9085F2238334}"/>
              </a:ext>
            </a:extLst>
          </p:cNvPr>
          <p:cNvSpPr/>
          <p:nvPr/>
        </p:nvSpPr>
        <p:spPr>
          <a:xfrm>
            <a:off x="5881485" y="920779"/>
            <a:ext cx="3063241" cy="2287205"/>
          </a:xfrm>
          <a:custGeom>
            <a:avLst/>
            <a:gdLst>
              <a:gd name="connsiteX0" fmla="*/ 0 w 3063240"/>
              <a:gd name="connsiteY0" fmla="*/ 1150621 h 1150621"/>
              <a:gd name="connsiteX1" fmla="*/ 1531620 w 3063240"/>
              <a:gd name="connsiteY1" fmla="*/ 1 h 1150621"/>
              <a:gd name="connsiteX2" fmla="*/ 3063240 w 3063240"/>
              <a:gd name="connsiteY2" fmla="*/ 1143001 h 1150621"/>
              <a:gd name="connsiteX0" fmla="*/ 0 w 3063240"/>
              <a:gd name="connsiteY0" fmla="*/ 1150621 h 1150621"/>
              <a:gd name="connsiteX1" fmla="*/ 1531620 w 3063240"/>
              <a:gd name="connsiteY1" fmla="*/ 1 h 1150621"/>
              <a:gd name="connsiteX2" fmla="*/ 3063240 w 3063240"/>
              <a:gd name="connsiteY2" fmla="*/ 1143001 h 1150621"/>
              <a:gd name="connsiteX0" fmla="*/ 0 w 3063240"/>
              <a:gd name="connsiteY0" fmla="*/ 1150621 h 1150621"/>
              <a:gd name="connsiteX1" fmla="*/ 1531620 w 3063240"/>
              <a:gd name="connsiteY1" fmla="*/ 1 h 1150621"/>
              <a:gd name="connsiteX2" fmla="*/ 3063240 w 3063240"/>
              <a:gd name="connsiteY2" fmla="*/ 1143001 h 1150621"/>
              <a:gd name="connsiteX0" fmla="*/ 0 w 3063241"/>
              <a:gd name="connsiteY0" fmla="*/ 1150621 h 1150621"/>
              <a:gd name="connsiteX1" fmla="*/ 1531620 w 3063241"/>
              <a:gd name="connsiteY1" fmla="*/ 1 h 1150621"/>
              <a:gd name="connsiteX2" fmla="*/ 3063240 w 3063241"/>
              <a:gd name="connsiteY2" fmla="*/ 1143001 h 1150621"/>
              <a:gd name="connsiteX0" fmla="*/ 0 w 3063241"/>
              <a:gd name="connsiteY0" fmla="*/ 1150621 h 1150621"/>
              <a:gd name="connsiteX1" fmla="*/ 1531620 w 3063241"/>
              <a:gd name="connsiteY1" fmla="*/ 1 h 1150621"/>
              <a:gd name="connsiteX2" fmla="*/ 3063240 w 3063241"/>
              <a:gd name="connsiteY2" fmla="*/ 1143001 h 1150621"/>
              <a:gd name="connsiteX0" fmla="*/ 0 w 3063241"/>
              <a:gd name="connsiteY0" fmla="*/ 1150621 h 1150621"/>
              <a:gd name="connsiteX1" fmla="*/ 1531620 w 3063241"/>
              <a:gd name="connsiteY1" fmla="*/ 1 h 1150621"/>
              <a:gd name="connsiteX2" fmla="*/ 3063240 w 3063241"/>
              <a:gd name="connsiteY2" fmla="*/ 1143001 h 1150621"/>
              <a:gd name="connsiteX0" fmla="*/ 0 w 3063241"/>
              <a:gd name="connsiteY0" fmla="*/ 1150621 h 1150621"/>
              <a:gd name="connsiteX1" fmla="*/ 1531620 w 3063241"/>
              <a:gd name="connsiteY1" fmla="*/ 1 h 1150621"/>
              <a:gd name="connsiteX2" fmla="*/ 3063240 w 3063241"/>
              <a:gd name="connsiteY2" fmla="*/ 1143001 h 1150621"/>
              <a:gd name="connsiteX0" fmla="*/ 0 w 3063241"/>
              <a:gd name="connsiteY0" fmla="*/ 1150621 h 1150621"/>
              <a:gd name="connsiteX1" fmla="*/ 1531620 w 3063241"/>
              <a:gd name="connsiteY1" fmla="*/ 1 h 1150621"/>
              <a:gd name="connsiteX2" fmla="*/ 3063240 w 3063241"/>
              <a:gd name="connsiteY2" fmla="*/ 1143001 h 1150621"/>
              <a:gd name="connsiteX0" fmla="*/ 0 w 3063241"/>
              <a:gd name="connsiteY0" fmla="*/ 1150621 h 1150621"/>
              <a:gd name="connsiteX1" fmla="*/ 1531620 w 3063241"/>
              <a:gd name="connsiteY1" fmla="*/ 1 h 1150621"/>
              <a:gd name="connsiteX2" fmla="*/ 3063240 w 3063241"/>
              <a:gd name="connsiteY2" fmla="*/ 1143001 h 1150621"/>
              <a:gd name="connsiteX0" fmla="*/ 0 w 3063241"/>
              <a:gd name="connsiteY0" fmla="*/ 1150829 h 1150829"/>
              <a:gd name="connsiteX1" fmla="*/ 1531620 w 3063241"/>
              <a:gd name="connsiteY1" fmla="*/ 209 h 1150829"/>
              <a:gd name="connsiteX2" fmla="*/ 3063240 w 3063241"/>
              <a:gd name="connsiteY2" fmla="*/ 1143209 h 1150829"/>
              <a:gd name="connsiteX0" fmla="*/ 0 w 3063241"/>
              <a:gd name="connsiteY0" fmla="*/ 1150829 h 1150829"/>
              <a:gd name="connsiteX1" fmla="*/ 1531620 w 3063241"/>
              <a:gd name="connsiteY1" fmla="*/ 209 h 1150829"/>
              <a:gd name="connsiteX2" fmla="*/ 3063240 w 3063241"/>
              <a:gd name="connsiteY2" fmla="*/ 1143209 h 1150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63241" h="1150829">
                <a:moveTo>
                  <a:pt x="0" y="1150829"/>
                </a:moveTo>
                <a:cubicBezTo>
                  <a:pt x="0" y="675214"/>
                  <a:pt x="678180" y="-13761"/>
                  <a:pt x="1531620" y="209"/>
                </a:cubicBezTo>
                <a:cubicBezTo>
                  <a:pt x="2385060" y="14179"/>
                  <a:pt x="3064510" y="692359"/>
                  <a:pt x="3063240" y="1143209"/>
                </a:cubicBezTo>
              </a:path>
            </a:pathLst>
          </a:custGeom>
          <a:noFill/>
          <a:ln w="12700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6AC8795-250D-4A34-97C1-D007D911FA27}"/>
              </a:ext>
            </a:extLst>
          </p:cNvPr>
          <p:cNvCxnSpPr/>
          <p:nvPr/>
        </p:nvCxnSpPr>
        <p:spPr>
          <a:xfrm flipV="1">
            <a:off x="5032484" y="1"/>
            <a:ext cx="0" cy="777239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99502" y="6722588"/>
            <a:ext cx="1955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Hawking</a:t>
            </a:r>
            <a:endParaRPr lang="en-US" sz="3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02296" y="6722588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Bohr</a:t>
            </a:r>
            <a:endParaRPr lang="en-US" sz="3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796" y="3979389"/>
            <a:ext cx="1924309" cy="2743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767" y="3979388"/>
            <a:ext cx="1957633" cy="275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79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50B4765-3E99-4457-AE68-B66601F1CAB4}"/>
              </a:ext>
            </a:extLst>
          </p:cNvPr>
          <p:cNvCxnSpPr/>
          <p:nvPr/>
        </p:nvCxnSpPr>
        <p:spPr>
          <a:xfrm>
            <a:off x="882870" y="542966"/>
            <a:ext cx="0" cy="274320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FA59E3D-0109-4E91-8043-8470D5C780BF}"/>
              </a:ext>
            </a:extLst>
          </p:cNvPr>
          <p:cNvCxnSpPr>
            <a:cxnSpLocks/>
          </p:cNvCxnSpPr>
          <p:nvPr/>
        </p:nvCxnSpPr>
        <p:spPr>
          <a:xfrm flipH="1">
            <a:off x="882870" y="1913936"/>
            <a:ext cx="3383280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E6C0249-D7C1-4895-96A5-6198C6FC52C6}"/>
              </a:ext>
            </a:extLst>
          </p:cNvPr>
          <p:cNvSpPr txBox="1"/>
          <p:nvPr/>
        </p:nvSpPr>
        <p:spPr>
          <a:xfrm>
            <a:off x="321324" y="541701"/>
            <a:ext cx="518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AB99A2-D285-4AC5-B04E-9C3DACFFA8F3}"/>
              </a:ext>
            </a:extLst>
          </p:cNvPr>
          <p:cNvSpPr txBox="1"/>
          <p:nvPr/>
        </p:nvSpPr>
        <p:spPr>
          <a:xfrm>
            <a:off x="4272717" y="1498435"/>
            <a:ext cx="423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5B55805-4B9B-43C1-ADE0-A7D3A607E638}"/>
              </a:ext>
            </a:extLst>
          </p:cNvPr>
          <p:cNvCxnSpPr/>
          <p:nvPr/>
        </p:nvCxnSpPr>
        <p:spPr>
          <a:xfrm>
            <a:off x="5874918" y="542966"/>
            <a:ext cx="0" cy="274320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6D2A6CB-64D6-4AD7-BB1C-3AB9C14E016B}"/>
              </a:ext>
            </a:extLst>
          </p:cNvPr>
          <p:cNvCxnSpPr>
            <a:cxnSpLocks/>
          </p:cNvCxnSpPr>
          <p:nvPr/>
        </p:nvCxnSpPr>
        <p:spPr>
          <a:xfrm flipH="1">
            <a:off x="5874918" y="1913936"/>
            <a:ext cx="3383280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B63090F-E578-4C06-A0AD-7EDA0399DF10}"/>
              </a:ext>
            </a:extLst>
          </p:cNvPr>
          <p:cNvSpPr txBox="1"/>
          <p:nvPr/>
        </p:nvSpPr>
        <p:spPr>
          <a:xfrm>
            <a:off x="5314223" y="541701"/>
            <a:ext cx="518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62A173-5E25-4940-A057-F65BAA6740F5}"/>
              </a:ext>
            </a:extLst>
          </p:cNvPr>
          <p:cNvSpPr txBox="1"/>
          <p:nvPr/>
        </p:nvSpPr>
        <p:spPr>
          <a:xfrm>
            <a:off x="9264765" y="1498435"/>
            <a:ext cx="423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D55BB18-B0FF-4E45-82E4-29B2995F7B72}"/>
              </a:ext>
            </a:extLst>
          </p:cNvPr>
          <p:cNvCxnSpPr>
            <a:cxnSpLocks/>
          </p:cNvCxnSpPr>
          <p:nvPr/>
        </p:nvCxnSpPr>
        <p:spPr>
          <a:xfrm flipV="1">
            <a:off x="925478" y="972663"/>
            <a:ext cx="3065501" cy="1825506"/>
          </a:xfrm>
          <a:prstGeom prst="line">
            <a:avLst/>
          </a:prstGeom>
          <a:ln w="127000" cap="rnd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4740035-0452-4149-B014-639EB14F239B}"/>
              </a:ext>
            </a:extLst>
          </p:cNvPr>
          <p:cNvCxnSpPr>
            <a:cxnSpLocks/>
          </p:cNvCxnSpPr>
          <p:nvPr/>
        </p:nvCxnSpPr>
        <p:spPr>
          <a:xfrm>
            <a:off x="5895415" y="957199"/>
            <a:ext cx="3099184" cy="1816140"/>
          </a:xfrm>
          <a:prstGeom prst="line">
            <a:avLst/>
          </a:prstGeom>
          <a:ln w="127000" cap="rnd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6AC8795-250D-4A34-97C1-D007D911FA27}"/>
              </a:ext>
            </a:extLst>
          </p:cNvPr>
          <p:cNvCxnSpPr/>
          <p:nvPr/>
        </p:nvCxnSpPr>
        <p:spPr>
          <a:xfrm flipV="1">
            <a:off x="5032484" y="1"/>
            <a:ext cx="0" cy="777239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72435" y="6722588"/>
            <a:ext cx="1810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Doudna</a:t>
            </a:r>
            <a:endParaRPr lang="en-US" sz="3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83861" y="6722588"/>
            <a:ext cx="1178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Kaku</a:t>
            </a:r>
            <a:endParaRPr lang="en-US" sz="3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632" y="3979388"/>
            <a:ext cx="1945034" cy="27238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566" y="3979388"/>
            <a:ext cx="1900482" cy="272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4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</TotalTime>
  <Words>50</Words>
  <Application>Microsoft Office PowerPoint</Application>
  <PresentationFormat>Custom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Ebrima</vt:lpstr>
      <vt:lpstr>Office Theme</vt:lpstr>
      <vt:lpstr>Motion Graph Scavenger Hunt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Cossette</dc:creator>
  <cp:lastModifiedBy>Cossette, Joseph</cp:lastModifiedBy>
  <cp:revision>28</cp:revision>
  <dcterms:created xsi:type="dcterms:W3CDTF">2017-09-02T22:35:45Z</dcterms:created>
  <dcterms:modified xsi:type="dcterms:W3CDTF">2019-02-21T17:54:51Z</dcterms:modified>
</cp:coreProperties>
</file>