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78" r:id="rId2"/>
    <p:sldId id="262" r:id="rId3"/>
    <p:sldId id="263" r:id="rId4"/>
    <p:sldId id="264" r:id="rId5"/>
    <p:sldId id="265" r:id="rId6"/>
    <p:sldId id="279" r:id="rId7"/>
    <p:sldId id="280" r:id="rId8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35" autoAdjust="0"/>
    <p:restoredTop sz="80443" autoAdjust="0"/>
  </p:normalViewPr>
  <p:slideViewPr>
    <p:cSldViewPr snapToGrid="0">
      <p:cViewPr varScale="1">
        <p:scale>
          <a:sx n="73" d="100"/>
          <a:sy n="73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0D710-00BE-440F-9ACA-2A12949BAF56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D8C20-D5EB-42C6-BEAB-9833B9D40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9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337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Lithium Sulfite</a:t>
            </a:r>
            <a:endParaRPr lang="en-US" sz="1200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49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337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Calcium Sulfide</a:t>
            </a:r>
            <a:endParaRPr lang="en-US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87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337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Sulfur Hexafluoride</a:t>
            </a:r>
            <a:endParaRPr lang="en-US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81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Ba(OH)</a:t>
            </a:r>
            <a:r>
              <a:rPr lang="en-US" sz="1200" b="0" i="0" u="none" strike="noStrike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endParaRPr lang="en-US" sz="1200" b="0" baseline="-250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</a:t>
            </a:r>
            <a:r>
              <a:rPr lang="en-US" sz="1200" b="0" i="0" u="none" strike="noStrike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28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</a:t>
            </a:r>
            <a:r>
              <a:rPr lang="en-US" sz="1200" b="0" i="0" u="none" strike="noStrike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</a:t>
            </a:r>
            <a:r>
              <a:rPr lang="en-US" sz="1200" b="0" i="0" u="none" strike="noStrike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74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2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1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4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0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8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6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74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28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9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7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7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F355A-A318-47F4-B9CA-3FB86FAB0E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41070"/>
            <a:ext cx="10058400" cy="2381020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Naming Compounds</a:t>
            </a:r>
            <a:b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Walk Around #1</a:t>
            </a:r>
          </a:p>
        </p:txBody>
      </p:sp>
      <p:pic>
        <p:nvPicPr>
          <p:cNvPr id="1026" name="Picture 2" descr="Image result for compound">
            <a:extLst>
              <a:ext uri="{FF2B5EF4-FFF2-40B4-BE49-F238E27FC236}">
                <a16:creationId xmlns:a16="http://schemas.microsoft.com/office/drawing/2014/main" id="{9EB397E5-9992-40D8-9B98-7B9166875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938" y="4766718"/>
            <a:ext cx="2468523" cy="208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311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96138"/>
            <a:ext cx="10058399" cy="2802835"/>
          </a:xfrm>
        </p:spPr>
        <p:txBody>
          <a:bodyPr anchor="ctr">
            <a:noAutofit/>
          </a:bodyPr>
          <a:lstStyle/>
          <a:p>
            <a:pPr algn="ctr"/>
            <a:r>
              <a:rPr lang="en-US" sz="16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Li</a:t>
            </a:r>
            <a:r>
              <a:rPr lang="en-US" sz="16600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r>
              <a:rPr lang="en-US" sz="16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SO</a:t>
            </a:r>
            <a:r>
              <a:rPr lang="en-US" sz="16600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sz="199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0" y="695740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720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E003CA03-BC58-4972-8C61-0F83776C32F3}"/>
              </a:ext>
            </a:extLst>
          </p:cNvPr>
          <p:cNvSpPr txBox="1">
            <a:spLocks/>
          </p:cNvSpPr>
          <p:nvPr/>
        </p:nvSpPr>
        <p:spPr>
          <a:xfrm>
            <a:off x="0" y="854765"/>
            <a:ext cx="10058399" cy="23978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C4906E-BC12-4E8F-8300-973CBC541B8E}"/>
              </a:ext>
            </a:extLst>
          </p:cNvPr>
          <p:cNvSpPr txBox="1">
            <a:spLocks/>
          </p:cNvSpPr>
          <p:nvPr/>
        </p:nvSpPr>
        <p:spPr>
          <a:xfrm>
            <a:off x="0" y="3896138"/>
            <a:ext cx="10058399" cy="28028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CaS</a:t>
            </a:r>
            <a:endParaRPr lang="en-US" sz="199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978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36C33ABD-3316-4A6D-A35C-89B43FB486BD}"/>
              </a:ext>
            </a:extLst>
          </p:cNvPr>
          <p:cNvSpPr txBox="1">
            <a:spLocks/>
          </p:cNvSpPr>
          <p:nvPr/>
        </p:nvSpPr>
        <p:spPr>
          <a:xfrm>
            <a:off x="0" y="695740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A387A0C-6CF8-482E-B713-FCB6A2F43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896138"/>
            <a:ext cx="10058399" cy="2802835"/>
          </a:xfrm>
        </p:spPr>
        <p:txBody>
          <a:bodyPr anchor="ctr">
            <a:noAutofit/>
          </a:bodyPr>
          <a:lstStyle/>
          <a:p>
            <a:pPr algn="ctr"/>
            <a:r>
              <a:rPr lang="en-US" sz="16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SF</a:t>
            </a:r>
            <a:r>
              <a:rPr lang="en-US" sz="16600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  <a:endParaRPr lang="en-US" sz="199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385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035" y="3876260"/>
            <a:ext cx="8150087" cy="3101010"/>
          </a:xfrm>
        </p:spPr>
        <p:txBody>
          <a:bodyPr anchor="t">
            <a:noAutofit/>
          </a:bodyPr>
          <a:lstStyle/>
          <a:p>
            <a:pPr algn="ctr"/>
            <a:r>
              <a:rPr lang="en-US" sz="9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Barium Hydroxide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6F94F6B2-26DB-4563-AEBA-B619D168E7FD}"/>
              </a:ext>
            </a:extLst>
          </p:cNvPr>
          <p:cNvSpPr txBox="1">
            <a:spLocks/>
          </p:cNvSpPr>
          <p:nvPr/>
        </p:nvSpPr>
        <p:spPr>
          <a:xfrm>
            <a:off x="0" y="695740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43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035" y="3876260"/>
            <a:ext cx="8150087" cy="3101010"/>
          </a:xfrm>
        </p:spPr>
        <p:txBody>
          <a:bodyPr anchor="t">
            <a:noAutofit/>
          </a:bodyPr>
          <a:lstStyle/>
          <a:p>
            <a:pPr algn="ctr"/>
            <a:r>
              <a:rPr lang="en-US" sz="9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Tetraiodine Nonoxide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6F94F6B2-26DB-4563-AEBA-B619D168E7FD}"/>
              </a:ext>
            </a:extLst>
          </p:cNvPr>
          <p:cNvSpPr txBox="1">
            <a:spLocks/>
          </p:cNvSpPr>
          <p:nvPr/>
        </p:nvSpPr>
        <p:spPr>
          <a:xfrm>
            <a:off x="0" y="695740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476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035" y="3876260"/>
            <a:ext cx="8150087" cy="3101010"/>
          </a:xfrm>
        </p:spPr>
        <p:txBody>
          <a:bodyPr anchor="t">
            <a:noAutofit/>
          </a:bodyPr>
          <a:lstStyle/>
          <a:p>
            <a:pPr algn="ctr"/>
            <a:r>
              <a:rPr lang="en-US" sz="9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Iron (III) </a:t>
            </a:r>
            <a:br>
              <a:rPr lang="en-US" sz="9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9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Oxide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6F94F6B2-26DB-4563-AEBA-B619D168E7FD}"/>
              </a:ext>
            </a:extLst>
          </p:cNvPr>
          <p:cNvSpPr txBox="1">
            <a:spLocks/>
          </p:cNvSpPr>
          <p:nvPr/>
        </p:nvSpPr>
        <p:spPr>
          <a:xfrm>
            <a:off x="0" y="695740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063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38</Words>
  <Application>Microsoft Office PowerPoint</Application>
  <PresentationFormat>Custom</PresentationFormat>
  <Paragraphs>25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Ebrima</vt:lpstr>
      <vt:lpstr>Office Theme</vt:lpstr>
      <vt:lpstr>Naming Compounds Walk Around #1</vt:lpstr>
      <vt:lpstr>Li2SO3</vt:lpstr>
      <vt:lpstr>PowerPoint Presentation</vt:lpstr>
      <vt:lpstr>SF6</vt:lpstr>
      <vt:lpstr>Barium Hydroxide</vt:lpstr>
      <vt:lpstr>Tetraiodine Nonoxide</vt:lpstr>
      <vt:lpstr>Iron (III)  Oxide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Motion Walk Around</dc:title>
  <dc:creator>Joe Cossette</dc:creator>
  <cp:lastModifiedBy>Joe Cossette</cp:lastModifiedBy>
  <cp:revision>19</cp:revision>
  <dcterms:created xsi:type="dcterms:W3CDTF">2016-10-25T00:13:33Z</dcterms:created>
  <dcterms:modified xsi:type="dcterms:W3CDTF">2018-05-15T17:08:05Z</dcterms:modified>
</cp:coreProperties>
</file>