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1" r:id="rId2"/>
    <p:sldId id="297" r:id="rId3"/>
    <p:sldId id="290" r:id="rId4"/>
    <p:sldId id="291" r:id="rId5"/>
    <p:sldId id="292" r:id="rId6"/>
    <p:sldId id="283" r:id="rId7"/>
    <p:sldId id="282" r:id="rId8"/>
    <p:sldId id="264" r:id="rId9"/>
    <p:sldId id="285" r:id="rId10"/>
    <p:sldId id="274" r:id="rId11"/>
    <p:sldId id="277" r:id="rId12"/>
    <p:sldId id="276" r:id="rId13"/>
    <p:sldId id="275" r:id="rId14"/>
    <p:sldId id="293" r:id="rId15"/>
    <p:sldId id="284" r:id="rId16"/>
    <p:sldId id="272" r:id="rId17"/>
    <p:sldId id="278" r:id="rId18"/>
    <p:sldId id="286" r:id="rId19"/>
    <p:sldId id="256" r:id="rId20"/>
    <p:sldId id="280" r:id="rId21"/>
    <p:sldId id="281" r:id="rId22"/>
    <p:sldId id="273" r:id="rId23"/>
    <p:sldId id="287" r:id="rId24"/>
    <p:sldId id="288" r:id="rId25"/>
    <p:sldId id="289" r:id="rId26"/>
    <p:sldId id="295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9" autoAdjust="0"/>
    <p:restoredTop sz="94637" autoAdjust="0"/>
  </p:normalViewPr>
  <p:slideViewPr>
    <p:cSldViewPr snapToGrid="0">
      <p:cViewPr varScale="1">
        <p:scale>
          <a:sx n="101" d="100"/>
          <a:sy n="101" d="100"/>
        </p:scale>
        <p:origin x="22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5C2C2-FB1F-4DB4-A580-2E564630351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95D5E-0115-4F7A-B881-A5CAA065E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1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0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7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96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0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25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18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55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7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or Newton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50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58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1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5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4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53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0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Gravity or Weight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6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5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95D5E-0115-4F7A-B881-A5CAA065E9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7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4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1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0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8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6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3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30D4-FA48-411D-AAC2-5BBEAC507B58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8CC9-2687-4662-A8BE-30CE7942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7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632" y="935915"/>
            <a:ext cx="6818391" cy="2847390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Net Force Walk Around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BD63B-72E5-49F9-A2C1-46917EECB80B}"/>
              </a:ext>
            </a:extLst>
          </p:cNvPr>
          <p:cNvSpPr/>
          <p:nvPr/>
        </p:nvSpPr>
        <p:spPr>
          <a:xfrm>
            <a:off x="4047408" y="4270556"/>
            <a:ext cx="1204628" cy="1204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E7A575-CBB5-4372-943A-C4342DCD84BD}"/>
              </a:ext>
            </a:extLst>
          </p:cNvPr>
          <p:cNvCxnSpPr>
            <a:cxnSpLocks/>
          </p:cNvCxnSpPr>
          <p:nvPr/>
        </p:nvCxnSpPr>
        <p:spPr>
          <a:xfrm flipH="1" flipV="1">
            <a:off x="2218608" y="4872912"/>
            <a:ext cx="1828800" cy="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285E36-9B1C-476A-ADC9-9140EA7D3268}"/>
              </a:ext>
            </a:extLst>
          </p:cNvPr>
          <p:cNvCxnSpPr>
            <a:cxnSpLocks/>
          </p:cNvCxnSpPr>
          <p:nvPr/>
        </p:nvCxnSpPr>
        <p:spPr>
          <a:xfrm>
            <a:off x="5252036" y="5140896"/>
            <a:ext cx="2194560" cy="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C5B6C2-BEB5-45EA-B908-DA3ECCD75B27}"/>
              </a:ext>
            </a:extLst>
          </p:cNvPr>
          <p:cNvCxnSpPr>
            <a:cxnSpLocks/>
          </p:cNvCxnSpPr>
          <p:nvPr/>
        </p:nvCxnSpPr>
        <p:spPr>
          <a:xfrm>
            <a:off x="5252036" y="4680421"/>
            <a:ext cx="996364" cy="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F42446B-5795-465D-9A48-2123E533D847}"/>
              </a:ext>
            </a:extLst>
          </p:cNvPr>
          <p:cNvSpPr txBox="1"/>
          <p:nvPr/>
        </p:nvSpPr>
        <p:spPr>
          <a:xfrm>
            <a:off x="6241968" y="4274346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6DD30B-D44E-4D12-9E2D-A997D38AD023}"/>
              </a:ext>
            </a:extLst>
          </p:cNvPr>
          <p:cNvSpPr txBox="1"/>
          <p:nvPr/>
        </p:nvSpPr>
        <p:spPr>
          <a:xfrm>
            <a:off x="7446596" y="4829272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 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C2F04-3BB9-475E-92B6-BFB552373D55}"/>
              </a:ext>
            </a:extLst>
          </p:cNvPr>
          <p:cNvSpPr txBox="1"/>
          <p:nvPr/>
        </p:nvSpPr>
        <p:spPr>
          <a:xfrm>
            <a:off x="1259682" y="4549704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 N</a:t>
            </a:r>
          </a:p>
        </p:txBody>
      </p:sp>
    </p:spTree>
    <p:extLst>
      <p:ext uri="{BB962C8B-B14F-4D97-AF65-F5344CB8AC3E}">
        <p14:creationId xmlns:p14="http://schemas.microsoft.com/office/powerpoint/2010/main" val="165047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315" y="4421067"/>
            <a:ext cx="8233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Which object is in equilibrium?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FAE91D-852D-2444-A513-D163B8B7ECB6}"/>
              </a:ext>
            </a:extLst>
          </p:cNvPr>
          <p:cNvSpPr/>
          <p:nvPr/>
        </p:nvSpPr>
        <p:spPr>
          <a:xfrm>
            <a:off x="6850398" y="3063240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9A08DE-B768-0D48-8B64-2CADD5C14600}"/>
              </a:ext>
            </a:extLst>
          </p:cNvPr>
          <p:cNvCxnSpPr/>
          <p:nvPr/>
        </p:nvCxnSpPr>
        <p:spPr>
          <a:xfrm>
            <a:off x="7216158" y="3455126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707185-DE0E-BB46-8581-3D8B9E9BE368}"/>
              </a:ext>
            </a:extLst>
          </p:cNvPr>
          <p:cNvCxnSpPr/>
          <p:nvPr/>
        </p:nvCxnSpPr>
        <p:spPr>
          <a:xfrm flipV="1">
            <a:off x="7216158" y="3452001"/>
            <a:ext cx="73152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BB72F3-6DFA-664E-A274-03EAEF45A78C}"/>
              </a:ext>
            </a:extLst>
          </p:cNvPr>
          <p:cNvCxnSpPr/>
          <p:nvPr/>
        </p:nvCxnSpPr>
        <p:spPr>
          <a:xfrm flipH="1">
            <a:off x="6484638" y="3451948"/>
            <a:ext cx="73152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F56022-D794-314F-A35C-02A1B70A8B21}"/>
              </a:ext>
            </a:extLst>
          </p:cNvPr>
          <p:cNvCxnSpPr/>
          <p:nvPr/>
        </p:nvCxnSpPr>
        <p:spPr>
          <a:xfrm flipH="1" flipV="1">
            <a:off x="7216158" y="2720428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151BA18-7DE7-E648-B233-5B71DA5A9FD6}"/>
              </a:ext>
            </a:extLst>
          </p:cNvPr>
          <p:cNvSpPr/>
          <p:nvPr/>
        </p:nvSpPr>
        <p:spPr>
          <a:xfrm>
            <a:off x="7092334" y="3328123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830051-0EA8-9A41-88FD-CAA0C30DA4C6}"/>
              </a:ext>
            </a:extLst>
          </p:cNvPr>
          <p:cNvSpPr/>
          <p:nvPr/>
        </p:nvSpPr>
        <p:spPr>
          <a:xfrm>
            <a:off x="4499480" y="3143116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95B4F3-C77E-5447-94D5-876C346336FA}"/>
              </a:ext>
            </a:extLst>
          </p:cNvPr>
          <p:cNvCxnSpPr/>
          <p:nvPr/>
        </p:nvCxnSpPr>
        <p:spPr>
          <a:xfrm>
            <a:off x="4865240" y="3535002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5F7683-804D-9442-8355-9B1D8D5DE6AB}"/>
              </a:ext>
            </a:extLst>
          </p:cNvPr>
          <p:cNvCxnSpPr/>
          <p:nvPr/>
        </p:nvCxnSpPr>
        <p:spPr>
          <a:xfrm flipV="1">
            <a:off x="4865240" y="3531877"/>
            <a:ext cx="73152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AE3F3F-1039-0549-9707-A9A3C16BE94C}"/>
              </a:ext>
            </a:extLst>
          </p:cNvPr>
          <p:cNvCxnSpPr/>
          <p:nvPr/>
        </p:nvCxnSpPr>
        <p:spPr>
          <a:xfrm flipH="1">
            <a:off x="3310760" y="3531824"/>
            <a:ext cx="155448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966EC5-03C1-2247-AB7A-43153E0E81CE}"/>
              </a:ext>
            </a:extLst>
          </p:cNvPr>
          <p:cNvCxnSpPr/>
          <p:nvPr/>
        </p:nvCxnSpPr>
        <p:spPr>
          <a:xfrm flipH="1" flipV="1">
            <a:off x="4865240" y="2800304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DE22C81-908A-3144-8B80-461B1F4D1A95}"/>
              </a:ext>
            </a:extLst>
          </p:cNvPr>
          <p:cNvSpPr/>
          <p:nvPr/>
        </p:nvSpPr>
        <p:spPr>
          <a:xfrm>
            <a:off x="4741416" y="3407999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A94BFD-FD93-0348-9116-E54E60575581}"/>
              </a:ext>
            </a:extLst>
          </p:cNvPr>
          <p:cNvSpPr/>
          <p:nvPr/>
        </p:nvSpPr>
        <p:spPr>
          <a:xfrm>
            <a:off x="3578067" y="1453030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AA322E-BBF2-574A-A6ED-6B236F9C0AD9}"/>
              </a:ext>
            </a:extLst>
          </p:cNvPr>
          <p:cNvCxnSpPr/>
          <p:nvPr/>
        </p:nvCxnSpPr>
        <p:spPr>
          <a:xfrm>
            <a:off x="3943827" y="1844916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80AA45-396F-8D4A-AA1C-174AC6CC90DE}"/>
              </a:ext>
            </a:extLst>
          </p:cNvPr>
          <p:cNvCxnSpPr/>
          <p:nvPr/>
        </p:nvCxnSpPr>
        <p:spPr>
          <a:xfrm flipH="1" flipV="1">
            <a:off x="3943827" y="473316"/>
            <a:ext cx="0" cy="1371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D10965D-0D07-054E-8CD0-0B4B3F83994D}"/>
              </a:ext>
            </a:extLst>
          </p:cNvPr>
          <p:cNvSpPr/>
          <p:nvPr/>
        </p:nvSpPr>
        <p:spPr>
          <a:xfrm>
            <a:off x="3820003" y="1717913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C1E0A4-3FDB-6549-8A5D-B94D71A18821}"/>
              </a:ext>
            </a:extLst>
          </p:cNvPr>
          <p:cNvSpPr/>
          <p:nvPr/>
        </p:nvSpPr>
        <p:spPr>
          <a:xfrm>
            <a:off x="5579992" y="1452243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9C824B-DD4C-6847-920E-05E431418726}"/>
              </a:ext>
            </a:extLst>
          </p:cNvPr>
          <p:cNvCxnSpPr/>
          <p:nvPr/>
        </p:nvCxnSpPr>
        <p:spPr>
          <a:xfrm>
            <a:off x="5945752" y="1844129"/>
            <a:ext cx="0" cy="1371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2554B-89F3-2647-867B-EE57473E05FD}"/>
              </a:ext>
            </a:extLst>
          </p:cNvPr>
          <p:cNvCxnSpPr/>
          <p:nvPr/>
        </p:nvCxnSpPr>
        <p:spPr>
          <a:xfrm flipH="1" flipV="1">
            <a:off x="5945752" y="1109431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80AEE5B6-6021-BF49-9F49-1CAA6D06C39C}"/>
              </a:ext>
            </a:extLst>
          </p:cNvPr>
          <p:cNvSpPr/>
          <p:nvPr/>
        </p:nvSpPr>
        <p:spPr>
          <a:xfrm>
            <a:off x="5821928" y="1717126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1A6372-44A4-2748-B32F-34E397C85072}"/>
              </a:ext>
            </a:extLst>
          </p:cNvPr>
          <p:cNvSpPr/>
          <p:nvPr/>
        </p:nvSpPr>
        <p:spPr>
          <a:xfrm>
            <a:off x="7581918" y="1452243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A41C00-E2B7-8347-A6DD-1E8527B2392E}"/>
              </a:ext>
            </a:extLst>
          </p:cNvPr>
          <p:cNvSpPr/>
          <p:nvPr/>
        </p:nvSpPr>
        <p:spPr>
          <a:xfrm>
            <a:off x="7823854" y="1717126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45ACF8-FFE7-6547-8723-158FE3CD7C9B}"/>
              </a:ext>
            </a:extLst>
          </p:cNvPr>
          <p:cNvSpPr txBox="1"/>
          <p:nvPr/>
        </p:nvSpPr>
        <p:spPr>
          <a:xfrm>
            <a:off x="3447174" y="83862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E2D670-03F8-1F4E-8357-5F79B96E9161}"/>
              </a:ext>
            </a:extLst>
          </p:cNvPr>
          <p:cNvSpPr txBox="1"/>
          <p:nvPr/>
        </p:nvSpPr>
        <p:spPr>
          <a:xfrm>
            <a:off x="5406800" y="83602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E376F2-7975-5B47-BC24-E98E0EEC72C1}"/>
              </a:ext>
            </a:extLst>
          </p:cNvPr>
          <p:cNvSpPr txBox="1"/>
          <p:nvPr/>
        </p:nvSpPr>
        <p:spPr>
          <a:xfrm>
            <a:off x="7466456" y="847694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5F03B1-22D8-4141-8A03-197281E05BAA}"/>
              </a:ext>
            </a:extLst>
          </p:cNvPr>
          <p:cNvSpPr txBox="1"/>
          <p:nvPr/>
        </p:nvSpPr>
        <p:spPr>
          <a:xfrm>
            <a:off x="6677272" y="242588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922BC4-EC7B-B24F-9374-D21997D18B9D}"/>
              </a:ext>
            </a:extLst>
          </p:cNvPr>
          <p:cNvSpPr txBox="1"/>
          <p:nvPr/>
        </p:nvSpPr>
        <p:spPr>
          <a:xfrm>
            <a:off x="4294858" y="25057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9E13592-0614-9141-84D6-C28D19781185}"/>
              </a:ext>
            </a:extLst>
          </p:cNvPr>
          <p:cNvCxnSpPr/>
          <p:nvPr/>
        </p:nvCxnSpPr>
        <p:spPr>
          <a:xfrm flipV="1">
            <a:off x="7925236" y="1840954"/>
            <a:ext cx="73152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A05CEC67-B3F4-4FCC-B9C1-6043C6BE865F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2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315" y="4421067"/>
            <a:ext cx="8233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Which object is in equilibrium?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FAE91D-852D-2444-A513-D163B8B7ECB6}"/>
              </a:ext>
            </a:extLst>
          </p:cNvPr>
          <p:cNvSpPr/>
          <p:nvPr/>
        </p:nvSpPr>
        <p:spPr>
          <a:xfrm>
            <a:off x="6850398" y="3063240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9A08DE-B768-0D48-8B64-2CADD5C14600}"/>
              </a:ext>
            </a:extLst>
          </p:cNvPr>
          <p:cNvCxnSpPr/>
          <p:nvPr/>
        </p:nvCxnSpPr>
        <p:spPr>
          <a:xfrm>
            <a:off x="7216158" y="3455126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707185-DE0E-BB46-8581-3D8B9E9BE368}"/>
              </a:ext>
            </a:extLst>
          </p:cNvPr>
          <p:cNvCxnSpPr>
            <a:cxnSpLocks/>
          </p:cNvCxnSpPr>
          <p:nvPr/>
        </p:nvCxnSpPr>
        <p:spPr>
          <a:xfrm flipV="1">
            <a:off x="7216158" y="3455128"/>
            <a:ext cx="1440598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BB72F3-6DFA-664E-A274-03EAEF45A78C}"/>
              </a:ext>
            </a:extLst>
          </p:cNvPr>
          <p:cNvCxnSpPr/>
          <p:nvPr/>
        </p:nvCxnSpPr>
        <p:spPr>
          <a:xfrm flipH="1">
            <a:off x="6484638" y="3451948"/>
            <a:ext cx="73152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F56022-D794-314F-A35C-02A1B70A8B21}"/>
              </a:ext>
            </a:extLst>
          </p:cNvPr>
          <p:cNvCxnSpPr/>
          <p:nvPr/>
        </p:nvCxnSpPr>
        <p:spPr>
          <a:xfrm flipH="1" flipV="1">
            <a:off x="7216158" y="2720428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151BA18-7DE7-E648-B233-5B71DA5A9FD6}"/>
              </a:ext>
            </a:extLst>
          </p:cNvPr>
          <p:cNvSpPr/>
          <p:nvPr/>
        </p:nvSpPr>
        <p:spPr>
          <a:xfrm>
            <a:off x="7092334" y="3328123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830051-0EA8-9A41-88FD-CAA0C30DA4C6}"/>
              </a:ext>
            </a:extLst>
          </p:cNvPr>
          <p:cNvSpPr/>
          <p:nvPr/>
        </p:nvSpPr>
        <p:spPr>
          <a:xfrm>
            <a:off x="4499480" y="3143116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95B4F3-C77E-5447-94D5-876C346336FA}"/>
              </a:ext>
            </a:extLst>
          </p:cNvPr>
          <p:cNvCxnSpPr/>
          <p:nvPr/>
        </p:nvCxnSpPr>
        <p:spPr>
          <a:xfrm>
            <a:off x="4865240" y="3535002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966EC5-03C1-2247-AB7A-43153E0E81CE}"/>
              </a:ext>
            </a:extLst>
          </p:cNvPr>
          <p:cNvCxnSpPr/>
          <p:nvPr/>
        </p:nvCxnSpPr>
        <p:spPr>
          <a:xfrm flipH="1" flipV="1">
            <a:off x="4865240" y="2800304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DE22C81-908A-3144-8B80-461B1F4D1A95}"/>
              </a:ext>
            </a:extLst>
          </p:cNvPr>
          <p:cNvSpPr/>
          <p:nvPr/>
        </p:nvSpPr>
        <p:spPr>
          <a:xfrm>
            <a:off x="4741416" y="3407999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A94BFD-FD93-0348-9116-E54E60575581}"/>
              </a:ext>
            </a:extLst>
          </p:cNvPr>
          <p:cNvSpPr/>
          <p:nvPr/>
        </p:nvSpPr>
        <p:spPr>
          <a:xfrm>
            <a:off x="3578067" y="1453030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AA322E-BBF2-574A-A6ED-6B236F9C0AD9}"/>
              </a:ext>
            </a:extLst>
          </p:cNvPr>
          <p:cNvCxnSpPr/>
          <p:nvPr/>
        </p:nvCxnSpPr>
        <p:spPr>
          <a:xfrm>
            <a:off x="3943827" y="1844916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80AA45-396F-8D4A-AA1C-174AC6CC90DE}"/>
              </a:ext>
            </a:extLst>
          </p:cNvPr>
          <p:cNvCxnSpPr/>
          <p:nvPr/>
        </p:nvCxnSpPr>
        <p:spPr>
          <a:xfrm flipH="1" flipV="1">
            <a:off x="3943827" y="473316"/>
            <a:ext cx="0" cy="1371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D10965D-0D07-054E-8CD0-0B4B3F83994D}"/>
              </a:ext>
            </a:extLst>
          </p:cNvPr>
          <p:cNvSpPr/>
          <p:nvPr/>
        </p:nvSpPr>
        <p:spPr>
          <a:xfrm>
            <a:off x="3820003" y="1717913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C1E0A4-3FDB-6549-8A5D-B94D71A18821}"/>
              </a:ext>
            </a:extLst>
          </p:cNvPr>
          <p:cNvSpPr/>
          <p:nvPr/>
        </p:nvSpPr>
        <p:spPr>
          <a:xfrm>
            <a:off x="5579992" y="1452243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9C824B-DD4C-6847-920E-05E431418726}"/>
              </a:ext>
            </a:extLst>
          </p:cNvPr>
          <p:cNvCxnSpPr/>
          <p:nvPr/>
        </p:nvCxnSpPr>
        <p:spPr>
          <a:xfrm>
            <a:off x="5945752" y="1844129"/>
            <a:ext cx="0" cy="1371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80AEE5B6-6021-BF49-9F49-1CAA6D06C39C}"/>
              </a:ext>
            </a:extLst>
          </p:cNvPr>
          <p:cNvSpPr/>
          <p:nvPr/>
        </p:nvSpPr>
        <p:spPr>
          <a:xfrm>
            <a:off x="5821928" y="1717126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1A6372-44A4-2748-B32F-34E397C85072}"/>
              </a:ext>
            </a:extLst>
          </p:cNvPr>
          <p:cNvSpPr/>
          <p:nvPr/>
        </p:nvSpPr>
        <p:spPr>
          <a:xfrm>
            <a:off x="7581918" y="1452243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A41C00-E2B7-8347-A6DD-1E8527B2392E}"/>
              </a:ext>
            </a:extLst>
          </p:cNvPr>
          <p:cNvSpPr/>
          <p:nvPr/>
        </p:nvSpPr>
        <p:spPr>
          <a:xfrm>
            <a:off x="7823854" y="1717126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45ACF8-FFE7-6547-8723-158FE3CD7C9B}"/>
              </a:ext>
            </a:extLst>
          </p:cNvPr>
          <p:cNvSpPr txBox="1"/>
          <p:nvPr/>
        </p:nvSpPr>
        <p:spPr>
          <a:xfrm>
            <a:off x="3447174" y="83862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E2D670-03F8-1F4E-8357-5F79B96E9161}"/>
              </a:ext>
            </a:extLst>
          </p:cNvPr>
          <p:cNvSpPr txBox="1"/>
          <p:nvPr/>
        </p:nvSpPr>
        <p:spPr>
          <a:xfrm>
            <a:off x="5406800" y="83602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E376F2-7975-5B47-BC24-E98E0EEC72C1}"/>
              </a:ext>
            </a:extLst>
          </p:cNvPr>
          <p:cNvSpPr txBox="1"/>
          <p:nvPr/>
        </p:nvSpPr>
        <p:spPr>
          <a:xfrm>
            <a:off x="7466456" y="847694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5F03B1-22D8-4141-8A03-197281E05BAA}"/>
              </a:ext>
            </a:extLst>
          </p:cNvPr>
          <p:cNvSpPr txBox="1"/>
          <p:nvPr/>
        </p:nvSpPr>
        <p:spPr>
          <a:xfrm>
            <a:off x="6677272" y="242588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922BC4-EC7B-B24F-9374-D21997D18B9D}"/>
              </a:ext>
            </a:extLst>
          </p:cNvPr>
          <p:cNvSpPr txBox="1"/>
          <p:nvPr/>
        </p:nvSpPr>
        <p:spPr>
          <a:xfrm>
            <a:off x="4294858" y="25057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9E13592-0614-9141-84D6-C28D19781185}"/>
              </a:ext>
            </a:extLst>
          </p:cNvPr>
          <p:cNvCxnSpPr/>
          <p:nvPr/>
        </p:nvCxnSpPr>
        <p:spPr>
          <a:xfrm flipV="1">
            <a:off x="7925236" y="1840954"/>
            <a:ext cx="73152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736F110-E107-457B-A933-16C451FF4B05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315" y="4641854"/>
            <a:ext cx="82335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rebuchet MS" panose="020B0603020202020204" pitchFamily="34" charset="0"/>
              </a:rPr>
              <a:t>A car overcoming friction and accelerating to the right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068110-1416-4F45-B6A7-D91DC31F2F7B}"/>
              </a:ext>
            </a:extLst>
          </p:cNvPr>
          <p:cNvSpPr/>
          <p:nvPr/>
        </p:nvSpPr>
        <p:spPr>
          <a:xfrm>
            <a:off x="3555161" y="1313527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02988D4-3803-2841-9643-7FBB7A92BCCE}"/>
              </a:ext>
            </a:extLst>
          </p:cNvPr>
          <p:cNvCxnSpPr/>
          <p:nvPr/>
        </p:nvCxnSpPr>
        <p:spPr>
          <a:xfrm>
            <a:off x="3920921" y="1705413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4418E2-C22C-5B40-B82F-AE18302C7FC8}"/>
              </a:ext>
            </a:extLst>
          </p:cNvPr>
          <p:cNvCxnSpPr/>
          <p:nvPr/>
        </p:nvCxnSpPr>
        <p:spPr>
          <a:xfrm flipV="1">
            <a:off x="3920921" y="1702285"/>
            <a:ext cx="155448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33B32B9-1E59-6E45-A91B-CF90C6DF7ACA}"/>
              </a:ext>
            </a:extLst>
          </p:cNvPr>
          <p:cNvCxnSpPr/>
          <p:nvPr/>
        </p:nvCxnSpPr>
        <p:spPr>
          <a:xfrm flipH="1">
            <a:off x="3189401" y="1702235"/>
            <a:ext cx="73152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4BB90C2-6DA0-D440-8A82-1E5281B6F6A8}"/>
              </a:ext>
            </a:extLst>
          </p:cNvPr>
          <p:cNvCxnSpPr/>
          <p:nvPr/>
        </p:nvCxnSpPr>
        <p:spPr>
          <a:xfrm flipH="1" flipV="1">
            <a:off x="3920921" y="970715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2EF88930-9C16-6C41-8EEC-DEE1EDCEE886}"/>
              </a:ext>
            </a:extLst>
          </p:cNvPr>
          <p:cNvSpPr/>
          <p:nvPr/>
        </p:nvSpPr>
        <p:spPr>
          <a:xfrm>
            <a:off x="3797097" y="1578410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E85BF63-15C1-2740-B5B8-766611C8879B}"/>
              </a:ext>
            </a:extLst>
          </p:cNvPr>
          <p:cNvSpPr/>
          <p:nvPr/>
        </p:nvSpPr>
        <p:spPr>
          <a:xfrm>
            <a:off x="7559012" y="1313527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72E7BCC-45FA-FC4D-9BD4-38E3ABDCDD16}"/>
              </a:ext>
            </a:extLst>
          </p:cNvPr>
          <p:cNvCxnSpPr/>
          <p:nvPr/>
        </p:nvCxnSpPr>
        <p:spPr>
          <a:xfrm>
            <a:off x="7924772" y="1705413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B274D6C-DF4C-2948-A5DD-5FA719897F6B}"/>
              </a:ext>
            </a:extLst>
          </p:cNvPr>
          <p:cNvCxnSpPr/>
          <p:nvPr/>
        </p:nvCxnSpPr>
        <p:spPr>
          <a:xfrm flipV="1">
            <a:off x="7924772" y="1702288"/>
            <a:ext cx="73152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BA0C162-8C75-6F4D-94F4-34B51449C413}"/>
              </a:ext>
            </a:extLst>
          </p:cNvPr>
          <p:cNvCxnSpPr/>
          <p:nvPr/>
        </p:nvCxnSpPr>
        <p:spPr>
          <a:xfrm flipH="1">
            <a:off x="6370292" y="1702235"/>
            <a:ext cx="155448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1C23266-364B-4E4E-976F-34A1486B0C78}"/>
              </a:ext>
            </a:extLst>
          </p:cNvPr>
          <p:cNvCxnSpPr/>
          <p:nvPr/>
        </p:nvCxnSpPr>
        <p:spPr>
          <a:xfrm flipH="1" flipV="1">
            <a:off x="7924772" y="970715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6836D29-F498-5C45-9E3E-DCC291E12459}"/>
              </a:ext>
            </a:extLst>
          </p:cNvPr>
          <p:cNvSpPr/>
          <p:nvPr/>
        </p:nvSpPr>
        <p:spPr>
          <a:xfrm>
            <a:off x="7800948" y="1578410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D7AAFD6-61B2-224E-91C7-1F7212ED22F4}"/>
              </a:ext>
            </a:extLst>
          </p:cNvPr>
          <p:cNvSpPr txBox="1"/>
          <p:nvPr/>
        </p:nvSpPr>
        <p:spPr>
          <a:xfrm>
            <a:off x="3449480" y="68176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F37874-FA62-604A-BA67-F133492F83DB}"/>
              </a:ext>
            </a:extLst>
          </p:cNvPr>
          <p:cNvSpPr txBox="1"/>
          <p:nvPr/>
        </p:nvSpPr>
        <p:spPr>
          <a:xfrm>
            <a:off x="7354390" y="67617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0FF422-4B27-194E-993B-0F2CA0177CC5}"/>
              </a:ext>
            </a:extLst>
          </p:cNvPr>
          <p:cNvSpPr/>
          <p:nvPr/>
        </p:nvSpPr>
        <p:spPr>
          <a:xfrm>
            <a:off x="3564742" y="3279685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40DF19B-02FD-C64C-8E60-4CD79D1E29AF}"/>
              </a:ext>
            </a:extLst>
          </p:cNvPr>
          <p:cNvCxnSpPr/>
          <p:nvPr/>
        </p:nvCxnSpPr>
        <p:spPr>
          <a:xfrm flipV="1">
            <a:off x="3930502" y="3668443"/>
            <a:ext cx="155448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41ABA76-9202-E047-BC1E-A75A6E27FFBE}"/>
              </a:ext>
            </a:extLst>
          </p:cNvPr>
          <p:cNvCxnSpPr/>
          <p:nvPr/>
        </p:nvCxnSpPr>
        <p:spPr>
          <a:xfrm flipH="1">
            <a:off x="3198982" y="3668393"/>
            <a:ext cx="73152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48244434-F479-C94F-9E67-C99C8F7085B8}"/>
              </a:ext>
            </a:extLst>
          </p:cNvPr>
          <p:cNvSpPr/>
          <p:nvPr/>
        </p:nvSpPr>
        <p:spPr>
          <a:xfrm>
            <a:off x="3806678" y="3544568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C7DC8AE-FAF2-9C45-9F73-0AA434816A52}"/>
              </a:ext>
            </a:extLst>
          </p:cNvPr>
          <p:cNvSpPr/>
          <p:nvPr/>
        </p:nvSpPr>
        <p:spPr>
          <a:xfrm>
            <a:off x="7568593" y="3279685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CA2FDE9-346B-3C44-9510-2894D00B1252}"/>
              </a:ext>
            </a:extLst>
          </p:cNvPr>
          <p:cNvCxnSpPr/>
          <p:nvPr/>
        </p:nvCxnSpPr>
        <p:spPr>
          <a:xfrm flipV="1">
            <a:off x="7934353" y="3668446"/>
            <a:ext cx="73152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00FE58B-B346-A545-A274-A500AEA1B34E}"/>
              </a:ext>
            </a:extLst>
          </p:cNvPr>
          <p:cNvCxnSpPr/>
          <p:nvPr/>
        </p:nvCxnSpPr>
        <p:spPr>
          <a:xfrm flipH="1">
            <a:off x="6379873" y="3668393"/>
            <a:ext cx="155448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016252D5-CFCD-BB44-A654-527FA04C9D87}"/>
              </a:ext>
            </a:extLst>
          </p:cNvPr>
          <p:cNvSpPr/>
          <p:nvPr/>
        </p:nvSpPr>
        <p:spPr>
          <a:xfrm>
            <a:off x="7810529" y="3544568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93E39E-A614-C844-8122-2872D760AC93}"/>
              </a:ext>
            </a:extLst>
          </p:cNvPr>
          <p:cNvSpPr txBox="1"/>
          <p:nvPr/>
        </p:nvSpPr>
        <p:spPr>
          <a:xfrm>
            <a:off x="3436405" y="264903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D00E58-00AF-1A43-8666-70932A979DA3}"/>
              </a:ext>
            </a:extLst>
          </p:cNvPr>
          <p:cNvSpPr txBox="1"/>
          <p:nvPr/>
        </p:nvSpPr>
        <p:spPr>
          <a:xfrm>
            <a:off x="7486438" y="264232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622DD7-A664-3645-8730-D18C3152989D}"/>
              </a:ext>
            </a:extLst>
          </p:cNvPr>
          <p:cNvSpPr/>
          <p:nvPr/>
        </p:nvSpPr>
        <p:spPr>
          <a:xfrm>
            <a:off x="5536407" y="2436933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777EA1D-69D4-2E4E-BD76-741041B441FA}"/>
              </a:ext>
            </a:extLst>
          </p:cNvPr>
          <p:cNvSpPr/>
          <p:nvPr/>
        </p:nvSpPr>
        <p:spPr>
          <a:xfrm>
            <a:off x="5778343" y="2701816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613FCFC-AF52-BE45-8A0C-BCC7CC43E71E}"/>
              </a:ext>
            </a:extLst>
          </p:cNvPr>
          <p:cNvSpPr txBox="1"/>
          <p:nvPr/>
        </p:nvSpPr>
        <p:spPr>
          <a:xfrm>
            <a:off x="5420945" y="183238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73187E6-6327-2846-B994-D0E4474F69AA}"/>
              </a:ext>
            </a:extLst>
          </p:cNvPr>
          <p:cNvCxnSpPr/>
          <p:nvPr/>
        </p:nvCxnSpPr>
        <p:spPr>
          <a:xfrm flipV="1">
            <a:off x="5999069" y="2822514"/>
            <a:ext cx="73152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316E920-83C5-4CF8-8524-7F00B4FE8377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4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315" y="4421067"/>
            <a:ext cx="8233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A book at rest on a table top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FAE91D-852D-2444-A513-D163B8B7ECB6}"/>
              </a:ext>
            </a:extLst>
          </p:cNvPr>
          <p:cNvSpPr/>
          <p:nvPr/>
        </p:nvSpPr>
        <p:spPr>
          <a:xfrm>
            <a:off x="6850398" y="3063240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9A08DE-B768-0D48-8B64-2CADD5C14600}"/>
              </a:ext>
            </a:extLst>
          </p:cNvPr>
          <p:cNvCxnSpPr/>
          <p:nvPr/>
        </p:nvCxnSpPr>
        <p:spPr>
          <a:xfrm>
            <a:off x="7216158" y="3455126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707185-DE0E-BB46-8581-3D8B9E9BE368}"/>
              </a:ext>
            </a:extLst>
          </p:cNvPr>
          <p:cNvCxnSpPr/>
          <p:nvPr/>
        </p:nvCxnSpPr>
        <p:spPr>
          <a:xfrm flipV="1">
            <a:off x="7216158" y="3452001"/>
            <a:ext cx="73152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BB72F3-6DFA-664E-A274-03EAEF45A78C}"/>
              </a:ext>
            </a:extLst>
          </p:cNvPr>
          <p:cNvCxnSpPr/>
          <p:nvPr/>
        </p:nvCxnSpPr>
        <p:spPr>
          <a:xfrm flipH="1">
            <a:off x="6484638" y="3451948"/>
            <a:ext cx="73152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CF56022-D794-314F-A35C-02A1B70A8B21}"/>
              </a:ext>
            </a:extLst>
          </p:cNvPr>
          <p:cNvCxnSpPr/>
          <p:nvPr/>
        </p:nvCxnSpPr>
        <p:spPr>
          <a:xfrm flipH="1" flipV="1">
            <a:off x="7216158" y="2720428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151BA18-7DE7-E648-B233-5B71DA5A9FD6}"/>
              </a:ext>
            </a:extLst>
          </p:cNvPr>
          <p:cNvSpPr/>
          <p:nvPr/>
        </p:nvSpPr>
        <p:spPr>
          <a:xfrm>
            <a:off x="7092334" y="3328123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830051-0EA8-9A41-88FD-CAA0C30DA4C6}"/>
              </a:ext>
            </a:extLst>
          </p:cNvPr>
          <p:cNvSpPr/>
          <p:nvPr/>
        </p:nvSpPr>
        <p:spPr>
          <a:xfrm>
            <a:off x="4499480" y="3143116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95B4F3-C77E-5447-94D5-876C346336FA}"/>
              </a:ext>
            </a:extLst>
          </p:cNvPr>
          <p:cNvCxnSpPr/>
          <p:nvPr/>
        </p:nvCxnSpPr>
        <p:spPr>
          <a:xfrm>
            <a:off x="4865240" y="3535002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966EC5-03C1-2247-AB7A-43153E0E81CE}"/>
              </a:ext>
            </a:extLst>
          </p:cNvPr>
          <p:cNvCxnSpPr/>
          <p:nvPr/>
        </p:nvCxnSpPr>
        <p:spPr>
          <a:xfrm flipH="1" flipV="1">
            <a:off x="4865240" y="2800304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DE22C81-908A-3144-8B80-461B1F4D1A95}"/>
              </a:ext>
            </a:extLst>
          </p:cNvPr>
          <p:cNvSpPr/>
          <p:nvPr/>
        </p:nvSpPr>
        <p:spPr>
          <a:xfrm>
            <a:off x="4741416" y="3407999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A94BFD-FD93-0348-9116-E54E60575581}"/>
              </a:ext>
            </a:extLst>
          </p:cNvPr>
          <p:cNvSpPr/>
          <p:nvPr/>
        </p:nvSpPr>
        <p:spPr>
          <a:xfrm>
            <a:off x="3578067" y="1453030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AA322E-BBF2-574A-A6ED-6B236F9C0AD9}"/>
              </a:ext>
            </a:extLst>
          </p:cNvPr>
          <p:cNvCxnSpPr/>
          <p:nvPr/>
        </p:nvCxnSpPr>
        <p:spPr>
          <a:xfrm>
            <a:off x="3943827" y="1844916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80AA45-396F-8D4A-AA1C-174AC6CC90DE}"/>
              </a:ext>
            </a:extLst>
          </p:cNvPr>
          <p:cNvCxnSpPr/>
          <p:nvPr/>
        </p:nvCxnSpPr>
        <p:spPr>
          <a:xfrm flipH="1" flipV="1">
            <a:off x="3943827" y="473316"/>
            <a:ext cx="0" cy="1371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D10965D-0D07-054E-8CD0-0B4B3F83994D}"/>
              </a:ext>
            </a:extLst>
          </p:cNvPr>
          <p:cNvSpPr/>
          <p:nvPr/>
        </p:nvSpPr>
        <p:spPr>
          <a:xfrm>
            <a:off x="3820003" y="1717913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C1E0A4-3FDB-6549-8A5D-B94D71A18821}"/>
              </a:ext>
            </a:extLst>
          </p:cNvPr>
          <p:cNvSpPr/>
          <p:nvPr/>
        </p:nvSpPr>
        <p:spPr>
          <a:xfrm>
            <a:off x="5579992" y="1452243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9C824B-DD4C-6847-920E-05E431418726}"/>
              </a:ext>
            </a:extLst>
          </p:cNvPr>
          <p:cNvCxnSpPr/>
          <p:nvPr/>
        </p:nvCxnSpPr>
        <p:spPr>
          <a:xfrm>
            <a:off x="5945752" y="1844129"/>
            <a:ext cx="0" cy="1371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2554B-89F3-2647-867B-EE57473E05FD}"/>
              </a:ext>
            </a:extLst>
          </p:cNvPr>
          <p:cNvCxnSpPr/>
          <p:nvPr/>
        </p:nvCxnSpPr>
        <p:spPr>
          <a:xfrm flipH="1" flipV="1">
            <a:off x="5945752" y="1109431"/>
            <a:ext cx="0" cy="73152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80AEE5B6-6021-BF49-9F49-1CAA6D06C39C}"/>
              </a:ext>
            </a:extLst>
          </p:cNvPr>
          <p:cNvSpPr/>
          <p:nvPr/>
        </p:nvSpPr>
        <p:spPr>
          <a:xfrm>
            <a:off x="5821928" y="1717126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1A6372-44A4-2748-B32F-34E397C85072}"/>
              </a:ext>
            </a:extLst>
          </p:cNvPr>
          <p:cNvSpPr/>
          <p:nvPr/>
        </p:nvSpPr>
        <p:spPr>
          <a:xfrm>
            <a:off x="7581918" y="1452243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5A41C00-E2B7-8347-A6DD-1E8527B2392E}"/>
              </a:ext>
            </a:extLst>
          </p:cNvPr>
          <p:cNvSpPr/>
          <p:nvPr/>
        </p:nvSpPr>
        <p:spPr>
          <a:xfrm>
            <a:off x="7823854" y="1717126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45ACF8-FFE7-6547-8723-158FE3CD7C9B}"/>
              </a:ext>
            </a:extLst>
          </p:cNvPr>
          <p:cNvSpPr txBox="1"/>
          <p:nvPr/>
        </p:nvSpPr>
        <p:spPr>
          <a:xfrm>
            <a:off x="3447174" y="83862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E2D670-03F8-1F4E-8357-5F79B96E9161}"/>
              </a:ext>
            </a:extLst>
          </p:cNvPr>
          <p:cNvSpPr txBox="1"/>
          <p:nvPr/>
        </p:nvSpPr>
        <p:spPr>
          <a:xfrm>
            <a:off x="5406800" y="83602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E376F2-7975-5B47-BC24-E98E0EEC72C1}"/>
              </a:ext>
            </a:extLst>
          </p:cNvPr>
          <p:cNvSpPr txBox="1"/>
          <p:nvPr/>
        </p:nvSpPr>
        <p:spPr>
          <a:xfrm>
            <a:off x="7466456" y="847694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5F03B1-22D8-4141-8A03-197281E05BAA}"/>
              </a:ext>
            </a:extLst>
          </p:cNvPr>
          <p:cNvSpPr txBox="1"/>
          <p:nvPr/>
        </p:nvSpPr>
        <p:spPr>
          <a:xfrm>
            <a:off x="6677272" y="242588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922BC4-EC7B-B24F-9374-D21997D18B9D}"/>
              </a:ext>
            </a:extLst>
          </p:cNvPr>
          <p:cNvSpPr txBox="1"/>
          <p:nvPr/>
        </p:nvSpPr>
        <p:spPr>
          <a:xfrm>
            <a:off x="4294858" y="25057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9E13592-0614-9141-84D6-C28D19781185}"/>
              </a:ext>
            </a:extLst>
          </p:cNvPr>
          <p:cNvCxnSpPr/>
          <p:nvPr/>
        </p:nvCxnSpPr>
        <p:spPr>
          <a:xfrm flipV="1">
            <a:off x="7925236" y="1840954"/>
            <a:ext cx="73152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A471776-A6E8-4F83-965D-959945408F3D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9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ckets Pictures | Download Free Images on Unsplash">
            <a:extLst>
              <a:ext uri="{FF2B5EF4-FFF2-40B4-BE49-F238E27FC236}">
                <a16:creationId xmlns:a16="http://schemas.microsoft.com/office/drawing/2014/main" id="{C6C95643-4EE0-472C-9902-30AAAD02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79" y="1774155"/>
            <a:ext cx="2651742" cy="265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What is the Net Force?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895769" y="1000461"/>
            <a:ext cx="1205505" cy="11841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01274" y="435326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900 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ED5DB6-76F2-4AEC-B97F-412AA37FDBAA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199EBA-8A82-4C42-9ABC-A4E4368C0CD1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0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What is the Net Force?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315317" y="894037"/>
            <a:ext cx="0" cy="118872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15317" y="2076985"/>
            <a:ext cx="0" cy="18288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06390" y="277520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2 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4494" y="3904429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8 N</a:t>
            </a:r>
          </a:p>
        </p:txBody>
      </p:sp>
      <p:pic>
        <p:nvPicPr>
          <p:cNvPr id="1026" name="Picture 2" descr="Image result for baseball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45" y="1639103"/>
            <a:ext cx="731202" cy="7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124535A-1DED-4F76-944F-9828C0E56C8C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B1D9D4-6D7A-43F5-9DCF-B882C5702E94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2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What is the Net Force?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BDEE2D-D9B3-0143-9359-4E0FC13EBEC6}"/>
              </a:ext>
            </a:extLst>
          </p:cNvPr>
          <p:cNvSpPr/>
          <p:nvPr/>
        </p:nvSpPr>
        <p:spPr>
          <a:xfrm>
            <a:off x="5532700" y="2162431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05E19A-0AA0-2640-9C13-FE7550BA0C29}"/>
              </a:ext>
            </a:extLst>
          </p:cNvPr>
          <p:cNvCxnSpPr/>
          <p:nvPr/>
        </p:nvCxnSpPr>
        <p:spPr>
          <a:xfrm>
            <a:off x="5898460" y="2554317"/>
            <a:ext cx="0" cy="1371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0063AB-9454-7C45-BC0D-F0DC23EBE7C4}"/>
              </a:ext>
            </a:extLst>
          </p:cNvPr>
          <p:cNvSpPr txBox="1"/>
          <p:nvPr/>
        </p:nvSpPr>
        <p:spPr>
          <a:xfrm>
            <a:off x="4547608" y="2266078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2 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300CCF-99FA-9D46-A854-BA656B6631FE}"/>
              </a:ext>
            </a:extLst>
          </p:cNvPr>
          <p:cNvCxnSpPr/>
          <p:nvPr/>
        </p:nvCxnSpPr>
        <p:spPr>
          <a:xfrm flipV="1">
            <a:off x="5898460" y="2551192"/>
            <a:ext cx="164592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6FF372-9761-6646-8208-2BDA00E5CE80}"/>
              </a:ext>
            </a:extLst>
          </p:cNvPr>
          <p:cNvCxnSpPr/>
          <p:nvPr/>
        </p:nvCxnSpPr>
        <p:spPr>
          <a:xfrm flipH="1">
            <a:off x="5225996" y="2551192"/>
            <a:ext cx="54864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8C3B9D-8702-E548-ACCD-617D854AD0CC}"/>
              </a:ext>
            </a:extLst>
          </p:cNvPr>
          <p:cNvCxnSpPr/>
          <p:nvPr/>
        </p:nvCxnSpPr>
        <p:spPr>
          <a:xfrm flipH="1" flipV="1">
            <a:off x="5898460" y="1064798"/>
            <a:ext cx="0" cy="1371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29BF69-BDCB-E945-A3EF-0929AA80679B}"/>
              </a:ext>
            </a:extLst>
          </p:cNvPr>
          <p:cNvSpPr txBox="1"/>
          <p:nvPr/>
        </p:nvSpPr>
        <p:spPr>
          <a:xfrm>
            <a:off x="7544377" y="2266078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6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ABFB65-824A-2B47-8B14-2642074C1204}"/>
              </a:ext>
            </a:extLst>
          </p:cNvPr>
          <p:cNvSpPr txBox="1"/>
          <p:nvPr/>
        </p:nvSpPr>
        <p:spPr>
          <a:xfrm>
            <a:off x="5559267" y="3855934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5 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583D68-7185-C746-8EBA-524CE30F6D45}"/>
              </a:ext>
            </a:extLst>
          </p:cNvPr>
          <p:cNvSpPr txBox="1"/>
          <p:nvPr/>
        </p:nvSpPr>
        <p:spPr>
          <a:xfrm>
            <a:off x="5559267" y="572939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5 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2634EE0-8532-494F-8FA2-212EAF4A425E}"/>
              </a:ext>
            </a:extLst>
          </p:cNvPr>
          <p:cNvSpPr/>
          <p:nvPr/>
        </p:nvSpPr>
        <p:spPr>
          <a:xfrm>
            <a:off x="5774636" y="2427314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1F5934-0D23-4246-9A9F-016D6A4ADA15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What is the Net Force?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93291-6BF2-4813-82E2-6756F790FF0E}"/>
              </a:ext>
            </a:extLst>
          </p:cNvPr>
          <p:cNvSpPr/>
          <p:nvPr/>
        </p:nvSpPr>
        <p:spPr>
          <a:xfrm>
            <a:off x="5532700" y="2162431"/>
            <a:ext cx="7315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80CF4A-7F9F-4C32-9CC5-CC917123DB76}"/>
              </a:ext>
            </a:extLst>
          </p:cNvPr>
          <p:cNvCxnSpPr/>
          <p:nvPr/>
        </p:nvCxnSpPr>
        <p:spPr>
          <a:xfrm>
            <a:off x="5898460" y="2554317"/>
            <a:ext cx="0" cy="13716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0675CA6-AA91-4D5E-92BB-72DE5A3B08F9}"/>
              </a:ext>
            </a:extLst>
          </p:cNvPr>
          <p:cNvSpPr txBox="1"/>
          <p:nvPr/>
        </p:nvSpPr>
        <p:spPr>
          <a:xfrm>
            <a:off x="4547608" y="2266078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2 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AEC821-8B5F-4801-8FBB-4E1EE3DC2F05}"/>
              </a:ext>
            </a:extLst>
          </p:cNvPr>
          <p:cNvCxnSpPr/>
          <p:nvPr/>
        </p:nvCxnSpPr>
        <p:spPr>
          <a:xfrm flipV="1">
            <a:off x="6016572" y="2551139"/>
            <a:ext cx="54864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4F504F-C02D-4F2B-8402-EF12C4BC242F}"/>
              </a:ext>
            </a:extLst>
          </p:cNvPr>
          <p:cNvCxnSpPr/>
          <p:nvPr/>
        </p:nvCxnSpPr>
        <p:spPr>
          <a:xfrm flipH="1">
            <a:off x="5225996" y="2551192"/>
            <a:ext cx="54864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159792-7896-4F09-9B59-B9532B961E98}"/>
              </a:ext>
            </a:extLst>
          </p:cNvPr>
          <p:cNvCxnSpPr/>
          <p:nvPr/>
        </p:nvCxnSpPr>
        <p:spPr>
          <a:xfrm flipH="1" flipV="1">
            <a:off x="5904120" y="1878674"/>
            <a:ext cx="0" cy="54864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57F9E43-C689-4F7B-A81D-13B50CD9CE1E}"/>
              </a:ext>
            </a:extLst>
          </p:cNvPr>
          <p:cNvSpPr txBox="1"/>
          <p:nvPr/>
        </p:nvSpPr>
        <p:spPr>
          <a:xfrm>
            <a:off x="6603413" y="2266078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2 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62A338-F86E-4AD8-8E07-06BFAC27559E}"/>
              </a:ext>
            </a:extLst>
          </p:cNvPr>
          <p:cNvSpPr txBox="1"/>
          <p:nvPr/>
        </p:nvSpPr>
        <p:spPr>
          <a:xfrm>
            <a:off x="5591068" y="3894241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5 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E85325-3BE1-4F81-8960-7FC9C1CC734E}"/>
              </a:ext>
            </a:extLst>
          </p:cNvPr>
          <p:cNvSpPr txBox="1"/>
          <p:nvPr/>
        </p:nvSpPr>
        <p:spPr>
          <a:xfrm>
            <a:off x="5559267" y="1378959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2 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F03B0F-29BD-49FC-B505-0C3292E7FDCC}"/>
              </a:ext>
            </a:extLst>
          </p:cNvPr>
          <p:cNvSpPr/>
          <p:nvPr/>
        </p:nvSpPr>
        <p:spPr>
          <a:xfrm>
            <a:off x="5774636" y="2427314"/>
            <a:ext cx="247650" cy="2476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BE92D9-8658-42BD-8456-E41833E98AD1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6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,035 Kid Toy Car Stock Photos, Pictures &amp;amp; Royalty-Free Images - iStock">
            <a:extLst>
              <a:ext uri="{FF2B5EF4-FFF2-40B4-BE49-F238E27FC236}">
                <a16:creationId xmlns:a16="http://schemas.microsoft.com/office/drawing/2014/main" id="{79228752-7219-4C8D-92A9-0EFD15AD6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r="11656"/>
          <a:stretch/>
        </p:blipFill>
        <p:spPr bwMode="auto">
          <a:xfrm>
            <a:off x="3783265" y="1512683"/>
            <a:ext cx="3108280" cy="21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What is the Net Force?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496004" y="2956670"/>
            <a:ext cx="0" cy="13716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53039" y="4272848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77836-95DD-4EB1-8BBE-971A9526A333}"/>
              </a:ext>
            </a:extLst>
          </p:cNvPr>
          <p:cNvSpPr txBox="1"/>
          <p:nvPr/>
        </p:nvSpPr>
        <p:spPr>
          <a:xfrm>
            <a:off x="7067231" y="2055050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1000 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0DE7F5-8BC4-464F-8F04-0E58E79478C3}"/>
              </a:ext>
            </a:extLst>
          </p:cNvPr>
          <p:cNvCxnSpPr>
            <a:cxnSpLocks/>
          </p:cNvCxnSpPr>
          <p:nvPr/>
        </p:nvCxnSpPr>
        <p:spPr>
          <a:xfrm flipV="1">
            <a:off x="5496003" y="1416089"/>
            <a:ext cx="0" cy="13716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36546B-C259-4C35-AB22-4309A0C411A5}"/>
              </a:ext>
            </a:extLst>
          </p:cNvPr>
          <p:cNvSpPr txBox="1"/>
          <p:nvPr/>
        </p:nvSpPr>
        <p:spPr>
          <a:xfrm>
            <a:off x="4853039" y="758492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5237F6-47FD-4901-9FD4-FB107B29A1A6}"/>
              </a:ext>
            </a:extLst>
          </p:cNvPr>
          <p:cNvCxnSpPr>
            <a:cxnSpLocks/>
          </p:cNvCxnSpPr>
          <p:nvPr/>
        </p:nvCxnSpPr>
        <p:spPr>
          <a:xfrm>
            <a:off x="5661612" y="2853427"/>
            <a:ext cx="2743200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1AB587-458F-4D3D-8BFE-189E6328D663}"/>
              </a:ext>
            </a:extLst>
          </p:cNvPr>
          <p:cNvCxnSpPr>
            <a:cxnSpLocks/>
          </p:cNvCxnSpPr>
          <p:nvPr/>
        </p:nvCxnSpPr>
        <p:spPr>
          <a:xfrm flipH="1">
            <a:off x="4395839" y="2853427"/>
            <a:ext cx="914400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5B298B-EF1E-42CD-AD96-3F70AFB008EE}"/>
              </a:ext>
            </a:extLst>
          </p:cNvPr>
          <p:cNvSpPr txBox="1"/>
          <p:nvPr/>
        </p:nvSpPr>
        <p:spPr>
          <a:xfrm>
            <a:off x="2891169" y="2530261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300 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F1EB4E-22D2-477C-AA75-485F9A335082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80C30A-B274-4384-8681-E427877D8695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6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27153" y="2672742"/>
            <a:ext cx="0" cy="9144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5544" y="2267423"/>
            <a:ext cx="64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1 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792914" y="2202263"/>
            <a:ext cx="109728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5793125" y="2498256"/>
            <a:ext cx="36576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413274" y="1060636"/>
            <a:ext cx="0" cy="9144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767" y="1975036"/>
            <a:ext cx="62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6 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4523" y="3550663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5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4523" y="595118"/>
            <a:ext cx="67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5 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6785" y="2076869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4 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329874" y="2357091"/>
            <a:ext cx="73152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61394" y="1964185"/>
            <a:ext cx="731520" cy="731520"/>
          </a:xfrm>
          <a:prstGeom prst="rect">
            <a:avLst/>
          </a:prstGeom>
          <a:solidFill>
            <a:srgbClr val="98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E9A2EB-833D-694B-8440-4FCFCE5F3C91}"/>
              </a:ext>
            </a:extLst>
          </p:cNvPr>
          <p:cNvSpPr txBox="1"/>
          <p:nvPr/>
        </p:nvSpPr>
        <p:spPr>
          <a:xfrm>
            <a:off x="455221" y="5083845"/>
            <a:ext cx="823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What is the Net Force?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36188D-F7B9-4913-97D0-36F0BC6BFDD4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7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4009796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7977" y="3995133"/>
            <a:ext cx="7177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rebuchet MS" panose="020B0603020202020204" pitchFamily="34" charset="0"/>
              </a:rPr>
              <a:t>What is the unit for FORCE?</a:t>
            </a:r>
            <a:endParaRPr lang="en-US" sz="9600" dirty="0">
              <a:latin typeface="Trebuchet MS" panose="020B0603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F7AFD3-6597-4D4C-B48F-BFF23E9CCC85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927ADDE-7781-498F-B527-80B79B19AE11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7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03227" y="2695705"/>
            <a:ext cx="0" cy="9144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5544" y="2267423"/>
            <a:ext cx="64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2 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792914" y="2202263"/>
            <a:ext cx="548640" cy="312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5793125" y="2498256"/>
            <a:ext cx="36576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407881" y="1598425"/>
            <a:ext cx="0" cy="36576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1971" y="1947252"/>
            <a:ext cx="62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3 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4031" y="3602094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5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7958" y="1101687"/>
            <a:ext cx="67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2 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91309" y="2098588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5 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146994" y="2358770"/>
            <a:ext cx="91440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61394" y="1964185"/>
            <a:ext cx="731520" cy="731520"/>
          </a:xfrm>
          <a:prstGeom prst="rect">
            <a:avLst/>
          </a:prstGeom>
          <a:solidFill>
            <a:srgbClr val="98C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E9A2EB-833D-694B-8440-4FCFCE5F3C91}"/>
              </a:ext>
            </a:extLst>
          </p:cNvPr>
          <p:cNvSpPr txBox="1"/>
          <p:nvPr/>
        </p:nvSpPr>
        <p:spPr>
          <a:xfrm>
            <a:off x="455221" y="5083845"/>
            <a:ext cx="823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What is the Net Force?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9F1FCC-BF73-4B68-8955-74B6FEF66048}"/>
              </a:ext>
            </a:extLst>
          </p:cNvPr>
          <p:cNvCxnSpPr/>
          <p:nvPr/>
        </p:nvCxnSpPr>
        <p:spPr>
          <a:xfrm>
            <a:off x="5566241" y="2695705"/>
            <a:ext cx="0" cy="54864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A3C6DB8-AE92-4D36-B6F1-6EE942DDA035}"/>
              </a:ext>
            </a:extLst>
          </p:cNvPr>
          <p:cNvSpPr txBox="1"/>
          <p:nvPr/>
        </p:nvSpPr>
        <p:spPr>
          <a:xfrm>
            <a:off x="5413274" y="3179311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3 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A94C495-2470-4C35-94E1-A414BC36699C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5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rebuchet MS" panose="020B0603020202020204" pitchFamily="34" charset="0"/>
              </a:rPr>
              <a:t>What is the missing force?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013A3-4727-6748-B555-C73B7D4363D8}"/>
              </a:ext>
            </a:extLst>
          </p:cNvPr>
          <p:cNvSpPr txBox="1"/>
          <p:nvPr/>
        </p:nvSpPr>
        <p:spPr>
          <a:xfrm>
            <a:off x="3414235" y="935265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2.3 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5C12DD-8598-7349-A0EF-BF5C959709F0}"/>
              </a:ext>
            </a:extLst>
          </p:cNvPr>
          <p:cNvCxnSpPr/>
          <p:nvPr/>
        </p:nvCxnSpPr>
        <p:spPr>
          <a:xfrm flipH="1">
            <a:off x="3843628" y="1788269"/>
            <a:ext cx="155448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45CDF8-29A0-3E47-8F49-8DA042288F98}"/>
              </a:ext>
            </a:extLst>
          </p:cNvPr>
          <p:cNvSpPr txBox="1"/>
          <p:nvPr/>
        </p:nvSpPr>
        <p:spPr>
          <a:xfrm>
            <a:off x="7379976" y="966845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 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36A61C-7758-8C4C-829B-49E3DEF30CF9}"/>
              </a:ext>
            </a:extLst>
          </p:cNvPr>
          <p:cNvSpPr/>
          <p:nvPr/>
        </p:nvSpPr>
        <p:spPr>
          <a:xfrm>
            <a:off x="5398108" y="1185955"/>
            <a:ext cx="1204628" cy="1204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2105CA-FCE3-AA4E-8451-96452505FD5C}"/>
              </a:ext>
            </a:extLst>
          </p:cNvPr>
          <p:cNvSpPr txBox="1"/>
          <p:nvPr/>
        </p:nvSpPr>
        <p:spPr>
          <a:xfrm>
            <a:off x="4952699" y="2730216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"/>
              </a:rPr>
              <a:t>F</a:t>
            </a:r>
            <a:r>
              <a:rPr lang="en-US" sz="3600" baseline="-25000" dirty="0" err="1">
                <a:solidFill>
                  <a:schemeClr val="accent6">
                    <a:lumMod val="50000"/>
                  </a:schemeClr>
                </a:solidFill>
                <a:latin typeface=""/>
              </a:rPr>
              <a:t>net</a:t>
            </a:r>
            <a:r>
              <a:rPr lang="en-US" sz="3600" baseline="-250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= 0 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A83D15-2B26-4474-8EE0-F30CFE80691D}"/>
              </a:ext>
            </a:extLst>
          </p:cNvPr>
          <p:cNvCxnSpPr/>
          <p:nvPr/>
        </p:nvCxnSpPr>
        <p:spPr>
          <a:xfrm flipH="1">
            <a:off x="6602736" y="1790623"/>
            <a:ext cx="155448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F17BF85-9412-4FE8-8E40-8AA2FB4CA46F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DF5482-E7FB-4C3E-8CB0-EEB1D3E1B838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rebuchet MS" panose="020B0603020202020204" pitchFamily="34" charset="0"/>
              </a:rPr>
              <a:t>What is the missing force?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013A3-4727-6748-B555-C73B7D4363D8}"/>
              </a:ext>
            </a:extLst>
          </p:cNvPr>
          <p:cNvSpPr txBox="1"/>
          <p:nvPr/>
        </p:nvSpPr>
        <p:spPr>
          <a:xfrm>
            <a:off x="4203543" y="1084504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7.8 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36AF1B-C943-DD4A-A202-E976A85DA17F}"/>
              </a:ext>
            </a:extLst>
          </p:cNvPr>
          <p:cNvCxnSpPr/>
          <p:nvPr/>
        </p:nvCxnSpPr>
        <p:spPr>
          <a:xfrm flipV="1">
            <a:off x="7005777" y="1623830"/>
            <a:ext cx="752893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5C12DD-8598-7349-A0EF-BF5C959709F0}"/>
              </a:ext>
            </a:extLst>
          </p:cNvPr>
          <p:cNvCxnSpPr/>
          <p:nvPr/>
        </p:nvCxnSpPr>
        <p:spPr>
          <a:xfrm flipH="1">
            <a:off x="3843628" y="1847443"/>
            <a:ext cx="1957521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C1371A7-151F-FB47-8F91-7E83A2043784}"/>
              </a:ext>
            </a:extLst>
          </p:cNvPr>
          <p:cNvSpPr txBox="1"/>
          <p:nvPr/>
        </p:nvSpPr>
        <p:spPr>
          <a:xfrm>
            <a:off x="7711230" y="1222882"/>
            <a:ext cx="886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3 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FE7EA2-67A8-7345-BAAB-CE9C214AC369}"/>
              </a:ext>
            </a:extLst>
          </p:cNvPr>
          <p:cNvCxnSpPr/>
          <p:nvPr/>
        </p:nvCxnSpPr>
        <p:spPr>
          <a:xfrm flipV="1">
            <a:off x="7005777" y="2163403"/>
            <a:ext cx="1204628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45CDF8-29A0-3E47-8F49-8DA042288F98}"/>
              </a:ext>
            </a:extLst>
          </p:cNvPr>
          <p:cNvSpPr txBox="1"/>
          <p:nvPr/>
        </p:nvSpPr>
        <p:spPr>
          <a:xfrm>
            <a:off x="8166768" y="1805847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 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36A61C-7758-8C4C-829B-49E3DEF30CF9}"/>
              </a:ext>
            </a:extLst>
          </p:cNvPr>
          <p:cNvSpPr/>
          <p:nvPr/>
        </p:nvSpPr>
        <p:spPr>
          <a:xfrm>
            <a:off x="5801149" y="1245129"/>
            <a:ext cx="1204628" cy="1204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2105CA-FCE3-AA4E-8451-96452505FD5C}"/>
              </a:ext>
            </a:extLst>
          </p:cNvPr>
          <p:cNvSpPr txBox="1"/>
          <p:nvPr/>
        </p:nvSpPr>
        <p:spPr>
          <a:xfrm>
            <a:off x="5286778" y="2782669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"/>
              </a:rPr>
              <a:t>F</a:t>
            </a:r>
            <a:r>
              <a:rPr lang="en-US" sz="3600" baseline="-25000" dirty="0" err="1">
                <a:solidFill>
                  <a:schemeClr val="accent6">
                    <a:lumMod val="50000"/>
                  </a:schemeClr>
                </a:solidFill>
                <a:latin typeface=""/>
              </a:rPr>
              <a:t>net</a:t>
            </a:r>
            <a:r>
              <a:rPr lang="en-US" sz="3600" baseline="-250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= 0 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F1591A-EB89-4174-B231-8836A672546A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6D1703-ACB6-422E-9110-C2673636A4E3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61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rebuchet MS" panose="020B0603020202020204" pitchFamily="34" charset="0"/>
              </a:rPr>
              <a:t>What is the missing force?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013A3-4727-6748-B555-C73B7D4363D8}"/>
              </a:ext>
            </a:extLst>
          </p:cNvPr>
          <p:cNvSpPr txBox="1"/>
          <p:nvPr/>
        </p:nvSpPr>
        <p:spPr>
          <a:xfrm>
            <a:off x="3823476" y="968878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6 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45CDF8-29A0-3E47-8F49-8DA042288F98}"/>
              </a:ext>
            </a:extLst>
          </p:cNvPr>
          <p:cNvSpPr txBox="1"/>
          <p:nvPr/>
        </p:nvSpPr>
        <p:spPr>
          <a:xfrm>
            <a:off x="7172276" y="968878"/>
            <a:ext cx="934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 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36A61C-7758-8C4C-829B-49E3DEF30CF9}"/>
              </a:ext>
            </a:extLst>
          </p:cNvPr>
          <p:cNvSpPr/>
          <p:nvPr/>
        </p:nvSpPr>
        <p:spPr>
          <a:xfrm>
            <a:off x="4961808" y="1328454"/>
            <a:ext cx="1204628" cy="1204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2105CA-FCE3-AA4E-8451-96452505FD5C}"/>
              </a:ext>
            </a:extLst>
          </p:cNvPr>
          <p:cNvSpPr txBox="1"/>
          <p:nvPr/>
        </p:nvSpPr>
        <p:spPr>
          <a:xfrm>
            <a:off x="4441898" y="3475624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F</a:t>
            </a:r>
            <a:r>
              <a:rPr lang="en-US" sz="3600" baseline="-250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net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= 5 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BABCE6-3E15-4EDC-894A-DD3B7164BB68}"/>
              </a:ext>
            </a:extLst>
          </p:cNvPr>
          <p:cNvCxnSpPr>
            <a:cxnSpLocks/>
          </p:cNvCxnSpPr>
          <p:nvPr/>
        </p:nvCxnSpPr>
        <p:spPr>
          <a:xfrm>
            <a:off x="6554041" y="3798789"/>
            <a:ext cx="914400" cy="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581B52-22FF-461A-A40A-6280F177D0FC}"/>
              </a:ext>
            </a:extLst>
          </p:cNvPr>
          <p:cNvCxnSpPr>
            <a:cxnSpLocks/>
          </p:cNvCxnSpPr>
          <p:nvPr/>
        </p:nvCxnSpPr>
        <p:spPr>
          <a:xfrm flipH="1" flipV="1">
            <a:off x="3865354" y="1930768"/>
            <a:ext cx="1097280" cy="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809B2A-8FBF-4FF0-86F3-8C014975C1F3}"/>
              </a:ext>
            </a:extLst>
          </p:cNvPr>
          <p:cNvCxnSpPr>
            <a:cxnSpLocks/>
          </p:cNvCxnSpPr>
          <p:nvPr/>
        </p:nvCxnSpPr>
        <p:spPr>
          <a:xfrm>
            <a:off x="6166436" y="1965003"/>
            <a:ext cx="2011680" cy="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E80248C-162F-486B-B63F-DD171441FB34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3182306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rebuchet MS" panose="020B0603020202020204" pitchFamily="34" charset="0"/>
              </a:rPr>
              <a:t>What is the missing force?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013A3-4727-6748-B555-C73B7D4363D8}"/>
              </a:ext>
            </a:extLst>
          </p:cNvPr>
          <p:cNvSpPr txBox="1"/>
          <p:nvPr/>
        </p:nvSpPr>
        <p:spPr>
          <a:xfrm>
            <a:off x="4326401" y="1122271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7 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45CDF8-29A0-3E47-8F49-8DA042288F98}"/>
              </a:ext>
            </a:extLst>
          </p:cNvPr>
          <p:cNvSpPr txBox="1"/>
          <p:nvPr/>
        </p:nvSpPr>
        <p:spPr>
          <a:xfrm>
            <a:off x="4326401" y="3353793"/>
            <a:ext cx="934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 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36A61C-7758-8C4C-829B-49E3DEF30CF9}"/>
              </a:ext>
            </a:extLst>
          </p:cNvPr>
          <p:cNvSpPr/>
          <p:nvPr/>
        </p:nvSpPr>
        <p:spPr>
          <a:xfrm>
            <a:off x="4873942" y="1968374"/>
            <a:ext cx="1204628" cy="1204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2105CA-FCE3-AA4E-8451-96452505FD5C}"/>
              </a:ext>
            </a:extLst>
          </p:cNvPr>
          <p:cNvSpPr txBox="1"/>
          <p:nvPr/>
        </p:nvSpPr>
        <p:spPr>
          <a:xfrm>
            <a:off x="5943968" y="4123234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F</a:t>
            </a:r>
            <a:r>
              <a:rPr lang="en-US" sz="3600" baseline="-250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net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= 3 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BABCE6-3E15-4EDC-894A-DD3B7164BB68}"/>
              </a:ext>
            </a:extLst>
          </p:cNvPr>
          <p:cNvCxnSpPr>
            <a:cxnSpLocks/>
          </p:cNvCxnSpPr>
          <p:nvPr/>
        </p:nvCxnSpPr>
        <p:spPr>
          <a:xfrm flipV="1">
            <a:off x="8225443" y="4123234"/>
            <a:ext cx="0" cy="548640"/>
          </a:xfrm>
          <a:prstGeom prst="straightConnector1">
            <a:avLst/>
          </a:prstGeom>
          <a:ln w="1016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581B52-22FF-461A-A40A-6280F177D0FC}"/>
              </a:ext>
            </a:extLst>
          </p:cNvPr>
          <p:cNvCxnSpPr>
            <a:cxnSpLocks/>
          </p:cNvCxnSpPr>
          <p:nvPr/>
        </p:nvCxnSpPr>
        <p:spPr>
          <a:xfrm>
            <a:off x="5457587" y="3189539"/>
            <a:ext cx="9932" cy="73152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E06284-A158-471C-857A-EBFA628CF1B9}"/>
              </a:ext>
            </a:extLst>
          </p:cNvPr>
          <p:cNvCxnSpPr>
            <a:cxnSpLocks/>
          </p:cNvCxnSpPr>
          <p:nvPr/>
        </p:nvCxnSpPr>
        <p:spPr>
          <a:xfrm flipV="1">
            <a:off x="5495696" y="703140"/>
            <a:ext cx="12479" cy="128016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AEE1FDA-FD72-4C60-BDB1-E811A4BC4585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88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rebuchet MS" panose="020B0603020202020204" pitchFamily="34" charset="0"/>
              </a:rPr>
              <a:t>What is the missing force?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53A83-F5C4-4F3D-BB84-887F751BDBB1}"/>
              </a:ext>
            </a:extLst>
          </p:cNvPr>
          <p:cNvSpPr txBox="1"/>
          <p:nvPr/>
        </p:nvSpPr>
        <p:spPr>
          <a:xfrm>
            <a:off x="3703954" y="1473257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5 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BCF2DF-337A-4EF5-9921-FEC5C923B30D}"/>
              </a:ext>
            </a:extLst>
          </p:cNvPr>
          <p:cNvSpPr txBox="1"/>
          <p:nvPr/>
        </p:nvSpPr>
        <p:spPr>
          <a:xfrm>
            <a:off x="6480792" y="1386353"/>
            <a:ext cx="934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 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ADF51E-67F8-4F7C-B14E-B79BAE9CAB62}"/>
              </a:ext>
            </a:extLst>
          </p:cNvPr>
          <p:cNvSpPr/>
          <p:nvPr/>
        </p:nvSpPr>
        <p:spPr>
          <a:xfrm>
            <a:off x="4843474" y="1730175"/>
            <a:ext cx="1204628" cy="1204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A26C9C-A82B-41CD-A6D6-5CCE959E48E2}"/>
              </a:ext>
            </a:extLst>
          </p:cNvPr>
          <p:cNvSpPr txBox="1"/>
          <p:nvPr/>
        </p:nvSpPr>
        <p:spPr>
          <a:xfrm>
            <a:off x="4572000" y="3847741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F</a:t>
            </a:r>
            <a:r>
              <a:rPr lang="en-US" sz="3600" baseline="-250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net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= 2 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D81CBE-C5CA-472C-824F-362FA2C2A7E2}"/>
              </a:ext>
            </a:extLst>
          </p:cNvPr>
          <p:cNvCxnSpPr>
            <a:cxnSpLocks/>
          </p:cNvCxnSpPr>
          <p:nvPr/>
        </p:nvCxnSpPr>
        <p:spPr>
          <a:xfrm>
            <a:off x="6684143" y="4170906"/>
            <a:ext cx="731520" cy="0"/>
          </a:xfrm>
          <a:prstGeom prst="straightConnector1">
            <a:avLst/>
          </a:prstGeom>
          <a:ln w="1016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B97478-6DB5-4FAD-A156-9D4BC5CF4A19}"/>
              </a:ext>
            </a:extLst>
          </p:cNvPr>
          <p:cNvCxnSpPr>
            <a:cxnSpLocks/>
          </p:cNvCxnSpPr>
          <p:nvPr/>
        </p:nvCxnSpPr>
        <p:spPr>
          <a:xfrm flipH="1" flipV="1">
            <a:off x="3014674" y="2332531"/>
            <a:ext cx="1828800" cy="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6BB8398-008E-4998-9FF9-3B76A4A5104D}"/>
              </a:ext>
            </a:extLst>
          </p:cNvPr>
          <p:cNvCxnSpPr>
            <a:cxnSpLocks/>
          </p:cNvCxnSpPr>
          <p:nvPr/>
        </p:nvCxnSpPr>
        <p:spPr>
          <a:xfrm>
            <a:off x="6048102" y="2600515"/>
            <a:ext cx="2194560" cy="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F8B7582-512B-4714-80B8-DFC8D0A6160B}"/>
              </a:ext>
            </a:extLst>
          </p:cNvPr>
          <p:cNvSpPr txBox="1"/>
          <p:nvPr/>
        </p:nvSpPr>
        <p:spPr>
          <a:xfrm>
            <a:off x="6562460" y="2612263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6 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AE2CBFB-803D-44EF-8938-278A4313B368}"/>
              </a:ext>
            </a:extLst>
          </p:cNvPr>
          <p:cNvCxnSpPr>
            <a:cxnSpLocks/>
          </p:cNvCxnSpPr>
          <p:nvPr/>
        </p:nvCxnSpPr>
        <p:spPr>
          <a:xfrm>
            <a:off x="6048102" y="2140040"/>
            <a:ext cx="548640" cy="0"/>
          </a:xfrm>
          <a:prstGeom prst="straightConnector1">
            <a:avLst/>
          </a:prstGeom>
          <a:ln w="1270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1FBDD13-0DD0-4E96-82A3-157A0C0C5535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89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849" y="5356811"/>
            <a:ext cx="8864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rebuchet MS" panose="020B0603020202020204" pitchFamily="34" charset="0"/>
              </a:rPr>
              <a:t>What is the missing force Y?</a:t>
            </a:r>
          </a:p>
        </p:txBody>
      </p:sp>
      <p:pic>
        <p:nvPicPr>
          <p:cNvPr id="19" name="Picture 4" descr="http://cdn.worldstores.co.uk/images/products/SS/B8/Hedstrom_Single_Swing_A_SS_1.jpg">
            <a:extLst>
              <a:ext uri="{FF2B5EF4-FFF2-40B4-BE49-F238E27FC236}">
                <a16:creationId xmlns:a16="http://schemas.microsoft.com/office/drawing/2014/main" id="{EF9ED78B-6847-473C-8729-EF451778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52" y="691697"/>
            <a:ext cx="4000062" cy="40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23A3EB-878F-4386-B4C2-D5C0CEDD2861}"/>
              </a:ext>
            </a:extLst>
          </p:cNvPr>
          <p:cNvCxnSpPr/>
          <p:nvPr/>
        </p:nvCxnSpPr>
        <p:spPr>
          <a:xfrm>
            <a:off x="6513369" y="2991747"/>
            <a:ext cx="0" cy="13716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2A45B7E-16A4-4721-ADF2-35E2E000DB5F}"/>
              </a:ext>
            </a:extLst>
          </p:cNvPr>
          <p:cNvSpPr txBox="1"/>
          <p:nvPr/>
        </p:nvSpPr>
        <p:spPr>
          <a:xfrm>
            <a:off x="4916986" y="3354381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60ADB-A583-4032-9B5F-BC2E986E143B}"/>
              </a:ext>
            </a:extLst>
          </p:cNvPr>
          <p:cNvSpPr txBox="1"/>
          <p:nvPr/>
        </p:nvSpPr>
        <p:spPr>
          <a:xfrm>
            <a:off x="5232719" y="1505288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5FB987-3CEF-4D45-9A3A-A5CB7C376D90}"/>
              </a:ext>
            </a:extLst>
          </p:cNvPr>
          <p:cNvCxnSpPr>
            <a:cxnSpLocks/>
          </p:cNvCxnSpPr>
          <p:nvPr/>
        </p:nvCxnSpPr>
        <p:spPr>
          <a:xfrm flipV="1">
            <a:off x="6698042" y="1547109"/>
            <a:ext cx="0" cy="6858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49D4D9-0091-4BEF-8B69-89CCC6247485}"/>
              </a:ext>
            </a:extLst>
          </p:cNvPr>
          <p:cNvCxnSpPr>
            <a:cxnSpLocks/>
          </p:cNvCxnSpPr>
          <p:nvPr/>
        </p:nvCxnSpPr>
        <p:spPr>
          <a:xfrm flipV="1">
            <a:off x="6054376" y="1595343"/>
            <a:ext cx="0" cy="6858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3BB080-CA65-46A0-AF74-4138131AE6F9}"/>
              </a:ext>
            </a:extLst>
          </p:cNvPr>
          <p:cNvSpPr txBox="1"/>
          <p:nvPr/>
        </p:nvSpPr>
        <p:spPr>
          <a:xfrm>
            <a:off x="6940078" y="1463468"/>
            <a:ext cx="527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605B57-E034-4BA9-B6CD-4A357F654D8F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08BB00-2174-486A-8292-6AFB5064E906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17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rebuchet MS" panose="020B0603020202020204" pitchFamily="34" charset="0"/>
              </a:rPr>
              <a:t>What is the missing force?</a:t>
            </a:r>
          </a:p>
        </p:txBody>
      </p:sp>
      <p:pic>
        <p:nvPicPr>
          <p:cNvPr id="16" name="Picture 2" descr="http://img.diynetwork.com/DIY/2013/09/06/TS-57566978_Boy-on-tire-swing_v_al.jpg">
            <a:extLst>
              <a:ext uri="{FF2B5EF4-FFF2-40B4-BE49-F238E27FC236}">
                <a16:creationId xmlns:a16="http://schemas.microsoft.com/office/drawing/2014/main" id="{5ECE40BC-B2CD-450D-857C-BD3D6E0EA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00" y="523694"/>
            <a:ext cx="3005695" cy="40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ECAFC2-2427-43BF-9920-EBC2AFB9E6B3}"/>
              </a:ext>
            </a:extLst>
          </p:cNvPr>
          <p:cNvCxnSpPr/>
          <p:nvPr/>
        </p:nvCxnSpPr>
        <p:spPr>
          <a:xfrm>
            <a:off x="5754147" y="2823744"/>
            <a:ext cx="0" cy="13716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F6015E9-0B42-4027-81CA-76A6150B12EC}"/>
              </a:ext>
            </a:extLst>
          </p:cNvPr>
          <p:cNvSpPr txBox="1"/>
          <p:nvPr/>
        </p:nvSpPr>
        <p:spPr>
          <a:xfrm>
            <a:off x="5795792" y="3105834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C55B85-7330-4703-9F21-AFF65EFE668D}"/>
              </a:ext>
            </a:extLst>
          </p:cNvPr>
          <p:cNvCxnSpPr>
            <a:cxnSpLocks/>
          </p:cNvCxnSpPr>
          <p:nvPr/>
        </p:nvCxnSpPr>
        <p:spPr>
          <a:xfrm flipV="1">
            <a:off x="5121239" y="957431"/>
            <a:ext cx="0" cy="137160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3A1A57-83BC-4C51-9E9B-EAD23F54F97B}"/>
              </a:ext>
            </a:extLst>
          </p:cNvPr>
          <p:cNvSpPr txBox="1"/>
          <p:nvPr/>
        </p:nvSpPr>
        <p:spPr>
          <a:xfrm>
            <a:off x="3885498" y="732491"/>
            <a:ext cx="10326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BA1167-E65E-4610-886D-367D71AF07D1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4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,035 Kid Toy Car Stock Photos, Pictures &amp;amp; Royalty-Free Images - iStock">
            <a:extLst>
              <a:ext uri="{FF2B5EF4-FFF2-40B4-BE49-F238E27FC236}">
                <a16:creationId xmlns:a16="http://schemas.microsoft.com/office/drawing/2014/main" id="{79228752-7219-4C8D-92A9-0EFD15AD6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r="11656"/>
          <a:stretch/>
        </p:blipFill>
        <p:spPr bwMode="auto">
          <a:xfrm>
            <a:off x="3783265" y="1512683"/>
            <a:ext cx="3108280" cy="21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317250"/>
            <a:ext cx="8233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rebuchet MS" panose="020B0603020202020204" pitchFamily="34" charset="0"/>
              </a:rPr>
              <a:t>What is the force of gravity?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496004" y="2956670"/>
            <a:ext cx="0" cy="13716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53039" y="4272848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77836-95DD-4EB1-8BBE-971A9526A333}"/>
              </a:ext>
            </a:extLst>
          </p:cNvPr>
          <p:cNvSpPr txBox="1"/>
          <p:nvPr/>
        </p:nvSpPr>
        <p:spPr>
          <a:xfrm>
            <a:off x="7067231" y="2055050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1000 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0DE7F5-8BC4-464F-8F04-0E58E79478C3}"/>
              </a:ext>
            </a:extLst>
          </p:cNvPr>
          <p:cNvCxnSpPr>
            <a:cxnSpLocks/>
          </p:cNvCxnSpPr>
          <p:nvPr/>
        </p:nvCxnSpPr>
        <p:spPr>
          <a:xfrm flipV="1">
            <a:off x="5496003" y="1416089"/>
            <a:ext cx="0" cy="13716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36546B-C259-4C35-AB22-4309A0C411A5}"/>
              </a:ext>
            </a:extLst>
          </p:cNvPr>
          <p:cNvSpPr txBox="1"/>
          <p:nvPr/>
        </p:nvSpPr>
        <p:spPr>
          <a:xfrm>
            <a:off x="4853039" y="758492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5237F6-47FD-4901-9FD4-FB107B29A1A6}"/>
              </a:ext>
            </a:extLst>
          </p:cNvPr>
          <p:cNvCxnSpPr>
            <a:cxnSpLocks/>
          </p:cNvCxnSpPr>
          <p:nvPr/>
        </p:nvCxnSpPr>
        <p:spPr>
          <a:xfrm>
            <a:off x="5661612" y="2853427"/>
            <a:ext cx="2743200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1AB587-458F-4D3D-8BFE-189E6328D663}"/>
              </a:ext>
            </a:extLst>
          </p:cNvPr>
          <p:cNvCxnSpPr>
            <a:cxnSpLocks/>
          </p:cNvCxnSpPr>
          <p:nvPr/>
        </p:nvCxnSpPr>
        <p:spPr>
          <a:xfrm flipH="1">
            <a:off x="4395839" y="2853427"/>
            <a:ext cx="914400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5B298B-EF1E-42CD-AD96-3F70AFB008EE}"/>
              </a:ext>
            </a:extLst>
          </p:cNvPr>
          <p:cNvSpPr txBox="1"/>
          <p:nvPr/>
        </p:nvSpPr>
        <p:spPr>
          <a:xfrm>
            <a:off x="2891169" y="2530261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300 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4EB76C-4E48-41BF-8FBC-E3201E6878CD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8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,035 Kid Toy Car Stock Photos, Pictures &amp;amp; Royalty-Free Images - iStock">
            <a:extLst>
              <a:ext uri="{FF2B5EF4-FFF2-40B4-BE49-F238E27FC236}">
                <a16:creationId xmlns:a16="http://schemas.microsoft.com/office/drawing/2014/main" id="{79228752-7219-4C8D-92A9-0EFD15AD6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r="11656"/>
          <a:stretch/>
        </p:blipFill>
        <p:spPr bwMode="auto">
          <a:xfrm>
            <a:off x="3783265" y="1512683"/>
            <a:ext cx="3108280" cy="21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317250"/>
            <a:ext cx="8233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rebuchet MS" panose="020B0603020202020204" pitchFamily="34" charset="0"/>
              </a:rPr>
              <a:t>What is the force of friction?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496004" y="2956670"/>
            <a:ext cx="0" cy="13716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53039" y="4272848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77836-95DD-4EB1-8BBE-971A9526A333}"/>
              </a:ext>
            </a:extLst>
          </p:cNvPr>
          <p:cNvSpPr txBox="1"/>
          <p:nvPr/>
        </p:nvSpPr>
        <p:spPr>
          <a:xfrm>
            <a:off x="7067231" y="2055050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1000 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0DE7F5-8BC4-464F-8F04-0E58E79478C3}"/>
              </a:ext>
            </a:extLst>
          </p:cNvPr>
          <p:cNvCxnSpPr>
            <a:cxnSpLocks/>
          </p:cNvCxnSpPr>
          <p:nvPr/>
        </p:nvCxnSpPr>
        <p:spPr>
          <a:xfrm flipV="1">
            <a:off x="5496003" y="1416089"/>
            <a:ext cx="0" cy="13716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36546B-C259-4C35-AB22-4309A0C411A5}"/>
              </a:ext>
            </a:extLst>
          </p:cNvPr>
          <p:cNvSpPr txBox="1"/>
          <p:nvPr/>
        </p:nvSpPr>
        <p:spPr>
          <a:xfrm>
            <a:off x="4853039" y="758492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5237F6-47FD-4901-9FD4-FB107B29A1A6}"/>
              </a:ext>
            </a:extLst>
          </p:cNvPr>
          <p:cNvCxnSpPr>
            <a:cxnSpLocks/>
          </p:cNvCxnSpPr>
          <p:nvPr/>
        </p:nvCxnSpPr>
        <p:spPr>
          <a:xfrm>
            <a:off x="5661612" y="2853427"/>
            <a:ext cx="2743200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1AB587-458F-4D3D-8BFE-189E6328D663}"/>
              </a:ext>
            </a:extLst>
          </p:cNvPr>
          <p:cNvCxnSpPr>
            <a:cxnSpLocks/>
          </p:cNvCxnSpPr>
          <p:nvPr/>
        </p:nvCxnSpPr>
        <p:spPr>
          <a:xfrm flipH="1">
            <a:off x="4395839" y="2853427"/>
            <a:ext cx="914400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5B298B-EF1E-42CD-AD96-3F70AFB008EE}"/>
              </a:ext>
            </a:extLst>
          </p:cNvPr>
          <p:cNvSpPr txBox="1"/>
          <p:nvPr/>
        </p:nvSpPr>
        <p:spPr>
          <a:xfrm>
            <a:off x="2891169" y="2530261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300 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0BC22F-2CCB-45EB-997D-29F7D944F061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4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,035 Kid Toy Car Stock Photos, Pictures &amp;amp; Royalty-Free Images - iStock">
            <a:extLst>
              <a:ext uri="{FF2B5EF4-FFF2-40B4-BE49-F238E27FC236}">
                <a16:creationId xmlns:a16="http://schemas.microsoft.com/office/drawing/2014/main" id="{79228752-7219-4C8D-92A9-0EFD15AD6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r="11656"/>
          <a:stretch/>
        </p:blipFill>
        <p:spPr bwMode="auto">
          <a:xfrm>
            <a:off x="3783265" y="1512683"/>
            <a:ext cx="3108280" cy="21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317250"/>
            <a:ext cx="8233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rebuchet MS" panose="020B0603020202020204" pitchFamily="34" charset="0"/>
              </a:rPr>
              <a:t>What is the normal force?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496004" y="2956670"/>
            <a:ext cx="0" cy="13716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53039" y="4272848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77836-95DD-4EB1-8BBE-971A9526A333}"/>
              </a:ext>
            </a:extLst>
          </p:cNvPr>
          <p:cNvSpPr txBox="1"/>
          <p:nvPr/>
        </p:nvSpPr>
        <p:spPr>
          <a:xfrm>
            <a:off x="7067231" y="2055050"/>
            <a:ext cx="174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1000 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D0DE7F5-8BC4-464F-8F04-0E58E79478C3}"/>
              </a:ext>
            </a:extLst>
          </p:cNvPr>
          <p:cNvCxnSpPr>
            <a:cxnSpLocks/>
          </p:cNvCxnSpPr>
          <p:nvPr/>
        </p:nvCxnSpPr>
        <p:spPr>
          <a:xfrm flipV="1">
            <a:off x="5496003" y="1416089"/>
            <a:ext cx="0" cy="13716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36546B-C259-4C35-AB22-4309A0C411A5}"/>
              </a:ext>
            </a:extLst>
          </p:cNvPr>
          <p:cNvSpPr txBox="1"/>
          <p:nvPr/>
        </p:nvSpPr>
        <p:spPr>
          <a:xfrm>
            <a:off x="4853039" y="758492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5237F6-47FD-4901-9FD4-FB107B29A1A6}"/>
              </a:ext>
            </a:extLst>
          </p:cNvPr>
          <p:cNvCxnSpPr>
            <a:cxnSpLocks/>
          </p:cNvCxnSpPr>
          <p:nvPr/>
        </p:nvCxnSpPr>
        <p:spPr>
          <a:xfrm>
            <a:off x="5661612" y="2853427"/>
            <a:ext cx="2743200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1AB587-458F-4D3D-8BFE-189E6328D663}"/>
              </a:ext>
            </a:extLst>
          </p:cNvPr>
          <p:cNvCxnSpPr>
            <a:cxnSpLocks/>
          </p:cNvCxnSpPr>
          <p:nvPr/>
        </p:nvCxnSpPr>
        <p:spPr>
          <a:xfrm flipH="1">
            <a:off x="4395839" y="2853427"/>
            <a:ext cx="914400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D5B298B-EF1E-42CD-AD96-3F70AFB008EE}"/>
              </a:ext>
            </a:extLst>
          </p:cNvPr>
          <p:cNvSpPr txBox="1"/>
          <p:nvPr/>
        </p:nvSpPr>
        <p:spPr>
          <a:xfrm>
            <a:off x="2891169" y="2530261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300 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0FBD6D-0E7A-463E-9D49-E5B777839C63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6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Label the missing force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00390" y="1346635"/>
            <a:ext cx="859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Pull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0651" y="1728788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?</a:t>
            </a:r>
          </a:p>
        </p:txBody>
      </p:sp>
      <p:pic>
        <p:nvPicPr>
          <p:cNvPr id="1026" name="Picture 2" descr="Fisher 25&amp;quot; x 16&amp;quot; Football Pull Sled">
            <a:extLst>
              <a:ext uri="{FF2B5EF4-FFF2-40B4-BE49-F238E27FC236}">
                <a16:creationId xmlns:a16="http://schemas.microsoft.com/office/drawing/2014/main" id="{BCAC9E27-42FC-48A8-BA58-9DDD639D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0668"/>
            <a:ext cx="3057855" cy="16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5CDBC1-891A-408F-AFE1-B71EE96E7C43}"/>
              </a:ext>
            </a:extLst>
          </p:cNvPr>
          <p:cNvCxnSpPr>
            <a:cxnSpLocks/>
          </p:cNvCxnSpPr>
          <p:nvPr/>
        </p:nvCxnSpPr>
        <p:spPr>
          <a:xfrm>
            <a:off x="7112001" y="2252133"/>
            <a:ext cx="1576778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92A8CE-C8E5-489D-975D-44E0F64ACAA7}"/>
              </a:ext>
            </a:extLst>
          </p:cNvPr>
          <p:cNvCxnSpPr>
            <a:cxnSpLocks/>
          </p:cNvCxnSpPr>
          <p:nvPr/>
        </p:nvCxnSpPr>
        <p:spPr>
          <a:xfrm flipH="1">
            <a:off x="3978517" y="2539999"/>
            <a:ext cx="949084" cy="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6673A51-151E-48C4-9645-D1A9F3D8E03B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8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5083845"/>
            <a:ext cx="823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Label the missing force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315317" y="894037"/>
            <a:ext cx="0" cy="118872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15317" y="2076985"/>
            <a:ext cx="0" cy="1828800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06568" y="304329"/>
            <a:ext cx="2753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Air Resistance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2339" y="3905785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</a:rPr>
              <a:t>?</a:t>
            </a:r>
            <a:endParaRPr lang="en-US" sz="3600" dirty="0">
              <a:latin typeface="+mj-lt"/>
            </a:endParaRPr>
          </a:p>
        </p:txBody>
      </p:sp>
      <p:pic>
        <p:nvPicPr>
          <p:cNvPr id="9" name="Picture 12" descr="Image result for sky dive clip art">
            <a:extLst>
              <a:ext uri="{FF2B5EF4-FFF2-40B4-BE49-F238E27FC236}">
                <a16:creationId xmlns:a16="http://schemas.microsoft.com/office/drawing/2014/main" id="{4CABF6E8-9B60-4BD5-8879-4E0F896A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69" y="1713396"/>
            <a:ext cx="1803751" cy="93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36F0AD2-2870-4AA5-BF65-248181374482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8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4485037"/>
            <a:ext cx="8233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Which of the following can only </a:t>
            </a:r>
            <a:r>
              <a:rPr lang="en-US" sz="6000" b="1" u="sng" dirty="0">
                <a:latin typeface="Trebuchet MS" panose="020B0603020202020204" pitchFamily="34" charset="0"/>
              </a:rPr>
              <a:t>pull</a:t>
            </a:r>
            <a:r>
              <a:rPr lang="en-US" sz="6000" dirty="0">
                <a:latin typeface="Trebuchet MS" panose="020B0603020202020204" pitchFamily="34" charset="0"/>
              </a:rPr>
              <a:t>?</a:t>
            </a:r>
          </a:p>
        </p:txBody>
      </p:sp>
      <p:pic>
        <p:nvPicPr>
          <p:cNvPr id="9" name="Picture 2" descr="Magnet Science Projects for Elementary | HST Learning Center">
            <a:extLst>
              <a:ext uri="{FF2B5EF4-FFF2-40B4-BE49-F238E27FC236}">
                <a16:creationId xmlns:a16="http://schemas.microsoft.com/office/drawing/2014/main" id="{B9A4D988-CF09-48C9-ADA6-37297B384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1417" y="2329945"/>
            <a:ext cx="2743200" cy="1543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hy do the planets in the solar system orbit on the same plane? | Live  Science">
            <a:extLst>
              <a:ext uri="{FF2B5EF4-FFF2-40B4-BE49-F238E27FC236}">
                <a16:creationId xmlns:a16="http://schemas.microsoft.com/office/drawing/2014/main" id="{35A5AD86-3FAB-49D3-AF9F-845864444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2329945"/>
            <a:ext cx="2743200" cy="1543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atic Electricity For Kids | DK Find Out">
            <a:extLst>
              <a:ext uri="{FF2B5EF4-FFF2-40B4-BE49-F238E27FC236}">
                <a16:creationId xmlns:a16="http://schemas.microsoft.com/office/drawing/2014/main" id="{B58F0891-A431-45E2-AD83-1FA952436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r="3262"/>
          <a:stretch/>
        </p:blipFill>
        <p:spPr bwMode="auto">
          <a:xfrm>
            <a:off x="3200400" y="605596"/>
            <a:ext cx="2743200" cy="1543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3 Push-Up Modifications To Try If You Can&amp;#39;t Do A Full One | SELF">
            <a:extLst>
              <a:ext uri="{FF2B5EF4-FFF2-40B4-BE49-F238E27FC236}">
                <a16:creationId xmlns:a16="http://schemas.microsoft.com/office/drawing/2014/main" id="{87A931C9-7874-4768-9DAC-5B26575F6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 b="45749"/>
          <a:stretch/>
        </p:blipFill>
        <p:spPr bwMode="auto">
          <a:xfrm>
            <a:off x="6151417" y="605596"/>
            <a:ext cx="2743200" cy="1543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16596" y="3411330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Magnetic Force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E09F7-722B-4A21-8474-7B15D9D0D740}"/>
              </a:ext>
            </a:extLst>
          </p:cNvPr>
          <p:cNvSpPr txBox="1"/>
          <p:nvPr/>
        </p:nvSpPr>
        <p:spPr>
          <a:xfrm>
            <a:off x="3341388" y="3411330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Force of Gravity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EC6E1B-B16C-45B8-809D-3243CD8D7813}"/>
              </a:ext>
            </a:extLst>
          </p:cNvPr>
          <p:cNvSpPr txBox="1"/>
          <p:nvPr/>
        </p:nvSpPr>
        <p:spPr>
          <a:xfrm>
            <a:off x="3200400" y="168698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Electrostatic 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FE847-3902-4D24-BC64-8F63C5552BEF}"/>
              </a:ext>
            </a:extLst>
          </p:cNvPr>
          <p:cNvSpPr txBox="1"/>
          <p:nvPr/>
        </p:nvSpPr>
        <p:spPr>
          <a:xfrm>
            <a:off x="6452050" y="1686980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Normal Force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E1DD61-191D-4A17-8EF1-586E627573F1}"/>
              </a:ext>
            </a:extLst>
          </p:cNvPr>
          <p:cNvSpPr/>
          <p:nvPr/>
        </p:nvSpPr>
        <p:spPr>
          <a:xfrm>
            <a:off x="9414932" y="186267"/>
            <a:ext cx="457200" cy="4572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2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3" y="360219"/>
            <a:ext cx="2563090" cy="3939453"/>
          </a:xfrm>
        </p:spPr>
        <p:txBody>
          <a:bodyPr>
            <a:noAutofit/>
          </a:bodyPr>
          <a:lstStyle/>
          <a:p>
            <a:r>
              <a:rPr lang="en-US" sz="28700" dirty="0">
                <a:latin typeface="Trebuchet MS" panose="020B06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221" y="4485037"/>
            <a:ext cx="8233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rebuchet MS" panose="020B0603020202020204" pitchFamily="34" charset="0"/>
              </a:rPr>
              <a:t>Which of the following can only </a:t>
            </a:r>
            <a:r>
              <a:rPr lang="en-US" sz="6000" b="1" u="sng" dirty="0">
                <a:latin typeface="Trebuchet MS" panose="020B0603020202020204" pitchFamily="34" charset="0"/>
              </a:rPr>
              <a:t>push</a:t>
            </a:r>
            <a:r>
              <a:rPr lang="en-US" sz="6000" dirty="0">
                <a:latin typeface="Trebuchet MS" panose="020B0603020202020204" pitchFamily="34" charset="0"/>
              </a:rPr>
              <a:t>?</a:t>
            </a:r>
          </a:p>
        </p:txBody>
      </p:sp>
      <p:pic>
        <p:nvPicPr>
          <p:cNvPr id="9" name="Picture 2" descr="Magnet Science Projects for Elementary | HST Learning Center">
            <a:extLst>
              <a:ext uri="{FF2B5EF4-FFF2-40B4-BE49-F238E27FC236}">
                <a16:creationId xmlns:a16="http://schemas.microsoft.com/office/drawing/2014/main" id="{B9A4D988-CF09-48C9-ADA6-37297B384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1417" y="2329945"/>
            <a:ext cx="2743200" cy="1543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hy do the planets in the solar system orbit on the same plane? | Live  Science">
            <a:extLst>
              <a:ext uri="{FF2B5EF4-FFF2-40B4-BE49-F238E27FC236}">
                <a16:creationId xmlns:a16="http://schemas.microsoft.com/office/drawing/2014/main" id="{35A5AD86-3FAB-49D3-AF9F-845864444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0" y="2329945"/>
            <a:ext cx="2743200" cy="1543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atic Electricity For Kids | DK Find Out">
            <a:extLst>
              <a:ext uri="{FF2B5EF4-FFF2-40B4-BE49-F238E27FC236}">
                <a16:creationId xmlns:a16="http://schemas.microsoft.com/office/drawing/2014/main" id="{B58F0891-A431-45E2-AD83-1FA952436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r="3262"/>
          <a:stretch/>
        </p:blipFill>
        <p:spPr bwMode="auto">
          <a:xfrm>
            <a:off x="3200400" y="605596"/>
            <a:ext cx="2743200" cy="1543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3 Push-Up Modifications To Try If You Can&amp;#39;t Do A Full One | SELF">
            <a:extLst>
              <a:ext uri="{FF2B5EF4-FFF2-40B4-BE49-F238E27FC236}">
                <a16:creationId xmlns:a16="http://schemas.microsoft.com/office/drawing/2014/main" id="{87A931C9-7874-4768-9DAC-5B26575F6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 b="45749"/>
          <a:stretch/>
        </p:blipFill>
        <p:spPr bwMode="auto">
          <a:xfrm>
            <a:off x="6151417" y="605596"/>
            <a:ext cx="2743200" cy="15430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16596" y="3411330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Magnetic Force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E09F7-722B-4A21-8474-7B15D9D0D740}"/>
              </a:ext>
            </a:extLst>
          </p:cNvPr>
          <p:cNvSpPr txBox="1"/>
          <p:nvPr/>
        </p:nvSpPr>
        <p:spPr>
          <a:xfrm>
            <a:off x="3341388" y="3411330"/>
            <a:ext cx="249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Force of Gravity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EC6E1B-B16C-45B8-809D-3243CD8D7813}"/>
              </a:ext>
            </a:extLst>
          </p:cNvPr>
          <p:cNvSpPr txBox="1"/>
          <p:nvPr/>
        </p:nvSpPr>
        <p:spPr>
          <a:xfrm>
            <a:off x="3200400" y="1686980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Electrostatic 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FE847-3902-4D24-BC64-8F63C5552BEF}"/>
              </a:ext>
            </a:extLst>
          </p:cNvPr>
          <p:cNvSpPr txBox="1"/>
          <p:nvPr/>
        </p:nvSpPr>
        <p:spPr>
          <a:xfrm>
            <a:off x="6452050" y="1686980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Normal Force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DBECC7-3421-40F0-AA8C-FA98A36442BC}"/>
              </a:ext>
            </a:extLst>
          </p:cNvPr>
          <p:cNvSpPr/>
          <p:nvPr/>
        </p:nvSpPr>
        <p:spPr>
          <a:xfrm>
            <a:off x="9414932" y="880534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9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3585</TotalTime>
  <Words>429</Words>
  <Application>Microsoft Office PowerPoint</Application>
  <PresentationFormat>On-screen Show (4:3)</PresentationFormat>
  <Paragraphs>201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Ebrima</vt:lpstr>
      <vt:lpstr>Trebuchet MS</vt:lpstr>
      <vt:lpstr>Office Theme</vt:lpstr>
      <vt:lpstr>Net Force Walk Around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Q</vt:lpstr>
      <vt:lpstr>R</vt:lpstr>
      <vt:lpstr>S</vt:lpstr>
      <vt:lpstr>T</vt:lpstr>
      <vt:lpstr>U</vt:lpstr>
      <vt:lpstr>V</vt:lpstr>
      <vt:lpstr>W</vt:lpstr>
      <vt:lpstr>X</vt:lpstr>
      <vt:lpstr>Y</vt:lpstr>
      <vt:lpstr>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Force Walk Around</dc:title>
  <dc:creator>Joe Cossette</dc:creator>
  <cp:lastModifiedBy>Joe Cossette</cp:lastModifiedBy>
  <cp:revision>30</cp:revision>
  <cp:lastPrinted>2019-03-20T14:44:07Z</cp:lastPrinted>
  <dcterms:created xsi:type="dcterms:W3CDTF">2017-03-07T02:46:10Z</dcterms:created>
  <dcterms:modified xsi:type="dcterms:W3CDTF">2023-10-26T04:23:29Z</dcterms:modified>
</cp:coreProperties>
</file>