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00584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ossette" initials="JC" lastIdx="1" clrIdx="0">
    <p:extLst>
      <p:ext uri="{19B8F6BF-5375-455C-9EA6-DF929625EA0E}">
        <p15:presenceInfo xmlns:p15="http://schemas.microsoft.com/office/powerpoint/2012/main" userId="776d78fc77b8c4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85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047539"/>
            <a:ext cx="7543800" cy="222842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361902"/>
            <a:ext cx="7543800" cy="1545378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4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340783"/>
            <a:ext cx="2168843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40783"/>
            <a:ext cx="6380798" cy="5424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3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595756"/>
            <a:ext cx="8675370" cy="2662555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4283499"/>
            <a:ext cx="8675370" cy="1400175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3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703917"/>
            <a:ext cx="427482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703917"/>
            <a:ext cx="427482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40784"/>
            <a:ext cx="867537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569085"/>
            <a:ext cx="4255174" cy="768985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338070"/>
            <a:ext cx="4255174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569085"/>
            <a:ext cx="4276130" cy="768985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338070"/>
            <a:ext cx="4276130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4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26720"/>
            <a:ext cx="3244096" cy="149352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21597"/>
            <a:ext cx="5092065" cy="4548717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920240"/>
            <a:ext cx="3244096" cy="3557482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26720"/>
            <a:ext cx="3244096" cy="149352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21597"/>
            <a:ext cx="5092065" cy="4548717"/>
          </a:xfrm>
        </p:spPr>
        <p:txBody>
          <a:bodyPr anchor="t"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920240"/>
            <a:ext cx="3244096" cy="3557482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7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40784"/>
            <a:ext cx="867537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703917"/>
            <a:ext cx="867537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5932594"/>
            <a:ext cx="22631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5932594"/>
            <a:ext cx="339471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5932594"/>
            <a:ext cx="22631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3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6883EA-0603-127A-81F2-99B583AF4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5625" y="4083034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D04ED8-9616-1E22-C459-EF58C57DD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4675" y="4083034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A5A53C-5C59-9FCB-4A37-B26034CD7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725" y="4083034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6235B-802C-5220-7AC6-C9C1FD03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2775" y="4083034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B485D-D088-9078-F31C-62F0D0E07F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8175" y="2331720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C4BDA-1AB2-3B34-F78F-EF93F647A3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4675" y="2331720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1E0CCA-5FEE-350E-E952-A62F7D9066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148" y="2331720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5ECD9-A900-1396-A73F-F855D6888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2775" y="2331720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032F4-300A-FCBF-99B9-760EEF5EE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65" y="4083034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654370-BA5D-B158-2DB8-96D1E2F3C6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65" y="2331720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E56D62-D6EF-9831-599C-5D9377EEDE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65" y="580406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8588FD-33E6-D9D5-32BF-44A8FD6F14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6609" y="580406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9FCCB8-3212-6363-8FE2-BE3E867134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4675" y="580406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A6F7E7-472C-17EF-C741-8AA2AAF329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725" y="580406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E04655-5ABD-74AE-BEB1-C6170ABDFF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2775" y="580406"/>
            <a:ext cx="1737360" cy="173736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774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Cossette</dc:creator>
  <cp:lastModifiedBy>Joe Cossette</cp:lastModifiedBy>
  <cp:revision>13</cp:revision>
  <dcterms:created xsi:type="dcterms:W3CDTF">2021-02-14T05:03:12Z</dcterms:created>
  <dcterms:modified xsi:type="dcterms:W3CDTF">2023-02-23T03:20:57Z</dcterms:modified>
</cp:coreProperties>
</file>