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Cossette" initials="JC" lastIdx="1" clrIdx="0">
    <p:extLst>
      <p:ext uri="{19B8F6BF-5375-455C-9EA6-DF929625EA0E}">
        <p15:presenceInfo xmlns:p15="http://schemas.microsoft.com/office/powerpoint/2012/main" userId="776d78fc77b8c4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C6CD-3694-4554-8D48-F0D363464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2B30F-88A6-4DC1-8863-3621A16CA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CFF08-9F76-4BB5-95AB-5381245D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47CB6-D54D-4932-8004-5320C53C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4362C-10C2-4A7D-9A40-A775946A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DBE3-7D35-4A96-8DB2-0A6B8D463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4781B-0694-4A03-A347-64D5244DE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0324-5D01-4A08-81A8-246CAD50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F2E7C-1C5B-435D-9B6C-056084C3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B1984-B71B-4C86-8137-AD991D8E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8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13D03-549F-4237-9FD8-4DF21F3CB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FE319-3614-417B-BD5C-0EA8DF682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50AE1-1C4D-45B0-8CEE-43E11B5C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AFDB9-103D-48F2-B58F-22330263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91229-3E0B-41B9-8A07-34AE12CB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9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A343-43D7-48F8-8CFC-C874BB6F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660EA-C23D-4DCC-8D77-EB233760F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DAC7D-DF2E-47D5-9B12-D2023A39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D2CCD-8C6E-4B5F-A764-6598C038B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813FA-7DED-44CC-BF99-FCCDE4E0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5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F7A5-4F9A-4C24-AFCD-9EDE583C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7D399-EF11-4538-A6A0-5B4018226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7406A-00B6-41C4-9229-29EE270E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BC906-C6D3-4C0D-A7C7-426D1E8D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B4202-29BC-47B4-A3BE-B4903C9F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8BC5-411C-4DB5-992A-02688663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569F-83CC-4576-96C1-AC4B4AEBE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CE99C-9D67-4290-98C7-204CFB3F9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22542-3893-4264-846A-947DBB5C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A39BB-866C-4827-9FCB-E80F215C0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BF29F-49D2-4F10-B79C-4209ECB3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8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F061-442A-4627-A5BD-8F60CDA6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B1B76-2BAF-4A85-8872-53FD03A9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F0C82-8D72-4C3B-A17C-942CD3F4F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3C0BD-117B-4214-88A9-C2F9FDC74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DBF10-16D9-4B66-B15B-C20AA89B5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B9E6B-18E1-4319-B2CF-7337A0A4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7AF12-A74F-4E03-89E8-E65BF39D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A3824-3308-40CA-B685-1649AAA8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8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82C62-2EE6-4525-882A-AD4C7B6A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446AC-45FC-4E19-89C2-F4CD4BC5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FE9F8-F355-415E-B357-D4D1FCF5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89270-1261-4372-B392-A81D13A9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44035-5BAA-4B7A-AB35-8CC27D58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F69B8-6A95-4710-89B8-2E4C9956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35605-87CA-4199-B242-C1999DC4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7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E61E-AE57-4FB7-BCE5-8D71611A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DEADD-F66B-4F00-82A8-DF94E7B8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B66EB-A64F-41D3-8D9E-57DF2996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2609F-FF51-4553-A3EA-EAE806FF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8AA34-2508-40F8-BFF4-ABBEF6F6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B383F-94C6-4452-AF1B-25C341B7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5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EF5B-F978-4798-A7D1-A0C3F9B8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4123FA-E1BC-4D68-A235-C8F534183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E27C3-A864-4D9C-8F02-BD750B55A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70625-FD23-44DF-9228-E017E1432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02476-0DD4-44EB-B1BB-EE1B1BC5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1786B-D684-402C-8252-820723A8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0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78DC8A-E3AE-4230-AB04-B9139AFA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06105-27F2-433A-818E-7779F3E2B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37792-E369-47FC-90E2-95F7BCEEB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3471-7908-4FD8-B0BD-B8E9E8F8B11E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C68D2-B76C-4C7B-A77F-B209E9D30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08D26-F529-4E67-A908-6F25F3618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FBF5F-BAF8-43A8-804F-93F1A27A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3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E87BAA-8627-4064-B5A0-077C10621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859893"/>
              </p:ext>
            </p:extLst>
          </p:nvPr>
        </p:nvGraphicFramePr>
        <p:xfrm>
          <a:off x="3238500" y="2529504"/>
          <a:ext cx="57150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83845479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4370447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56222335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7375886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677485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98022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6400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810561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DC06F71D-8F35-47A5-96B4-857DAEA8AB04}"/>
              </a:ext>
            </a:extLst>
          </p:cNvPr>
          <p:cNvSpPr txBox="1"/>
          <p:nvPr/>
        </p:nvSpPr>
        <p:spPr>
          <a:xfrm>
            <a:off x="444648" y="440345"/>
            <a:ext cx="9149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ntserrat" panose="00000500000000000000" pitchFamily="50" charset="0"/>
                <a:cs typeface="Mongolian Baiti" panose="03000500000000000000" pitchFamily="66" charset="0"/>
              </a:rPr>
              <a:t>Organize aliens on the grid and draw the missing gaps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5024A2E3-E890-41B7-8B6B-6258F8222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56334"/>
              </p:ext>
            </p:extLst>
          </p:nvPr>
        </p:nvGraphicFramePr>
        <p:xfrm>
          <a:off x="10499266" y="623820"/>
          <a:ext cx="9144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32343095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64292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4249538E-D3B6-41B0-8711-6D8838B82DE6}"/>
              </a:ext>
            </a:extLst>
          </p:cNvPr>
          <p:cNvSpPr txBox="1"/>
          <p:nvPr/>
        </p:nvSpPr>
        <p:spPr>
          <a:xfrm>
            <a:off x="10165579" y="1686840"/>
            <a:ext cx="1581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tserrat" panose="00000500000000000000" pitchFamily="50" charset="0"/>
                <a:cs typeface="Mongolian Baiti" panose="03000500000000000000" pitchFamily="66" charset="0"/>
              </a:rPr>
              <a:t>Stack of Alien Cards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1F6820-6735-44F8-88D8-A08D901339CD}"/>
              </a:ext>
            </a:extLst>
          </p:cNvPr>
          <p:cNvSpPr/>
          <p:nvPr/>
        </p:nvSpPr>
        <p:spPr>
          <a:xfrm>
            <a:off x="11413666" y="1028700"/>
            <a:ext cx="391287" cy="856200"/>
          </a:xfrm>
          <a:custGeom>
            <a:avLst/>
            <a:gdLst>
              <a:gd name="connsiteX0" fmla="*/ 0 w 323850"/>
              <a:gd name="connsiteY0" fmla="*/ 800100 h 800100"/>
              <a:gd name="connsiteX1" fmla="*/ 323850 w 323850"/>
              <a:gd name="connsiteY1" fmla="*/ 361950 h 800100"/>
              <a:gd name="connsiteX2" fmla="*/ 0 w 323850"/>
              <a:gd name="connsiteY2" fmla="*/ 0 h 800100"/>
              <a:gd name="connsiteX0" fmla="*/ 0 w 323850"/>
              <a:gd name="connsiteY0" fmla="*/ 800100 h 800100"/>
              <a:gd name="connsiteX1" fmla="*/ 323850 w 323850"/>
              <a:gd name="connsiteY1" fmla="*/ 361950 h 800100"/>
              <a:gd name="connsiteX2" fmla="*/ 0 w 323850"/>
              <a:gd name="connsiteY2" fmla="*/ 0 h 800100"/>
              <a:gd name="connsiteX0" fmla="*/ 0 w 328426"/>
              <a:gd name="connsiteY0" fmla="*/ 800100 h 800100"/>
              <a:gd name="connsiteX1" fmla="*/ 323850 w 328426"/>
              <a:gd name="connsiteY1" fmla="*/ 361950 h 800100"/>
              <a:gd name="connsiteX2" fmla="*/ 0 w 328426"/>
              <a:gd name="connsiteY2" fmla="*/ 0 h 800100"/>
              <a:gd name="connsiteX0" fmla="*/ 0 w 323850"/>
              <a:gd name="connsiteY0" fmla="*/ 800100 h 800100"/>
              <a:gd name="connsiteX1" fmla="*/ 323850 w 323850"/>
              <a:gd name="connsiteY1" fmla="*/ 361950 h 800100"/>
              <a:gd name="connsiteX2" fmla="*/ 0 w 323850"/>
              <a:gd name="connsiteY2" fmla="*/ 0 h 800100"/>
              <a:gd name="connsiteX0" fmla="*/ 0 w 323850"/>
              <a:gd name="connsiteY0" fmla="*/ 800100 h 800100"/>
              <a:gd name="connsiteX1" fmla="*/ 323850 w 323850"/>
              <a:gd name="connsiteY1" fmla="*/ 361950 h 800100"/>
              <a:gd name="connsiteX2" fmla="*/ 0 w 323850"/>
              <a:gd name="connsiteY2" fmla="*/ 0 h 800100"/>
              <a:gd name="connsiteX0" fmla="*/ 0 w 323850"/>
              <a:gd name="connsiteY0" fmla="*/ 800100 h 800100"/>
              <a:gd name="connsiteX1" fmla="*/ 323850 w 323850"/>
              <a:gd name="connsiteY1" fmla="*/ 361950 h 800100"/>
              <a:gd name="connsiteX2" fmla="*/ 0 w 323850"/>
              <a:gd name="connsiteY2" fmla="*/ 0 h 800100"/>
              <a:gd name="connsiteX0" fmla="*/ 88234 w 323850"/>
              <a:gd name="connsiteY0" fmla="*/ 818307 h 818307"/>
              <a:gd name="connsiteX1" fmla="*/ 323850 w 323850"/>
              <a:gd name="connsiteY1" fmla="*/ 361950 h 818307"/>
              <a:gd name="connsiteX2" fmla="*/ 0 w 323850"/>
              <a:gd name="connsiteY2" fmla="*/ 0 h 818307"/>
              <a:gd name="connsiteX0" fmla="*/ 88234 w 323850"/>
              <a:gd name="connsiteY0" fmla="*/ 818307 h 818307"/>
              <a:gd name="connsiteX1" fmla="*/ 323850 w 323850"/>
              <a:gd name="connsiteY1" fmla="*/ 361950 h 818307"/>
              <a:gd name="connsiteX2" fmla="*/ 0 w 323850"/>
              <a:gd name="connsiteY2" fmla="*/ 0 h 818307"/>
              <a:gd name="connsiteX0" fmla="*/ 88234 w 276340"/>
              <a:gd name="connsiteY0" fmla="*/ 818307 h 818307"/>
              <a:gd name="connsiteX1" fmla="*/ 276340 w 276340"/>
              <a:gd name="connsiteY1" fmla="*/ 361950 h 818307"/>
              <a:gd name="connsiteX2" fmla="*/ 0 w 276340"/>
              <a:gd name="connsiteY2" fmla="*/ 0 h 818307"/>
              <a:gd name="connsiteX0" fmla="*/ 88234 w 276340"/>
              <a:gd name="connsiteY0" fmla="*/ 818307 h 818307"/>
              <a:gd name="connsiteX1" fmla="*/ 276340 w 276340"/>
              <a:gd name="connsiteY1" fmla="*/ 361950 h 818307"/>
              <a:gd name="connsiteX2" fmla="*/ 0 w 276340"/>
              <a:gd name="connsiteY2" fmla="*/ 0 h 818307"/>
              <a:gd name="connsiteX0" fmla="*/ 88234 w 280590"/>
              <a:gd name="connsiteY0" fmla="*/ 818307 h 818307"/>
              <a:gd name="connsiteX1" fmla="*/ 276340 w 280590"/>
              <a:gd name="connsiteY1" fmla="*/ 361950 h 818307"/>
              <a:gd name="connsiteX2" fmla="*/ 0 w 280590"/>
              <a:gd name="connsiteY2" fmla="*/ 0 h 818307"/>
              <a:gd name="connsiteX0" fmla="*/ 88234 w 278818"/>
              <a:gd name="connsiteY0" fmla="*/ 818307 h 818307"/>
              <a:gd name="connsiteX1" fmla="*/ 276340 w 278818"/>
              <a:gd name="connsiteY1" fmla="*/ 361950 h 818307"/>
              <a:gd name="connsiteX2" fmla="*/ 0 w 278818"/>
              <a:gd name="connsiteY2" fmla="*/ 0 h 81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818" h="818307">
                <a:moveTo>
                  <a:pt x="88234" y="818307"/>
                </a:moveTo>
                <a:cubicBezTo>
                  <a:pt x="223010" y="665907"/>
                  <a:pt x="293237" y="600919"/>
                  <a:pt x="276340" y="361950"/>
                </a:cubicBezTo>
                <a:cubicBezTo>
                  <a:pt x="238939" y="167656"/>
                  <a:pt x="0" y="38100"/>
                  <a:pt x="0" y="0"/>
                </a:cubicBezTo>
              </a:path>
            </a:pathLst>
          </a:custGeom>
          <a:noFill/>
          <a:ln w="762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2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EFF617-F3FD-4138-8998-59F2686EB267}"/>
              </a:ext>
            </a:extLst>
          </p:cNvPr>
          <p:cNvGraphicFramePr>
            <a:graphicFrameLocks noGrp="1"/>
          </p:cNvGraphicFramePr>
          <p:nvPr/>
        </p:nvGraphicFramePr>
        <p:xfrm>
          <a:off x="2943033" y="5715000"/>
          <a:ext cx="11430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32343095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6429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1B4C666-D1C9-44CF-9F36-5D97237660FC}"/>
              </a:ext>
            </a:extLst>
          </p:cNvPr>
          <p:cNvGraphicFramePr>
            <a:graphicFrameLocks noGrp="1"/>
          </p:cNvGraphicFramePr>
          <p:nvPr/>
        </p:nvGraphicFramePr>
        <p:xfrm>
          <a:off x="667658" y="1143000"/>
          <a:ext cx="11430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32343095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6429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DAD4998-7071-43C5-A4FC-2165510EB7AD}"/>
              </a:ext>
            </a:extLst>
          </p:cNvPr>
          <p:cNvGraphicFramePr>
            <a:graphicFrameLocks noGrp="1"/>
          </p:cNvGraphicFramePr>
          <p:nvPr/>
        </p:nvGraphicFramePr>
        <p:xfrm>
          <a:off x="667658" y="0"/>
          <a:ext cx="11430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32343095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6429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A05717A-52A1-4998-BF36-926D9D3E1BA9}"/>
              </a:ext>
            </a:extLst>
          </p:cNvPr>
          <p:cNvGraphicFramePr>
            <a:graphicFrameLocks noGrp="1"/>
          </p:cNvGraphicFramePr>
          <p:nvPr/>
        </p:nvGraphicFramePr>
        <p:xfrm>
          <a:off x="6382658" y="2286000"/>
          <a:ext cx="11430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32343095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6429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E8915A5-489F-4510-991D-7E67B1A6425C}"/>
              </a:ext>
            </a:extLst>
          </p:cNvPr>
          <p:cNvGraphicFramePr>
            <a:graphicFrameLocks noGrp="1"/>
          </p:cNvGraphicFramePr>
          <p:nvPr/>
        </p:nvGraphicFramePr>
        <p:xfrm>
          <a:off x="7525658" y="3429000"/>
          <a:ext cx="11430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32343095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6429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4187E25-BCE2-4EC2-8D12-75230925D2E5}"/>
              </a:ext>
            </a:extLst>
          </p:cNvPr>
          <p:cNvGraphicFramePr>
            <a:graphicFrameLocks noGrp="1"/>
          </p:cNvGraphicFramePr>
          <p:nvPr/>
        </p:nvGraphicFramePr>
        <p:xfrm>
          <a:off x="8668658" y="4572000"/>
          <a:ext cx="11430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32343095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64292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E87BAA-8627-4064-B5A0-077C1062146B}"/>
              </a:ext>
            </a:extLst>
          </p:cNvPr>
          <p:cNvGraphicFramePr>
            <a:graphicFrameLocks noGrp="1"/>
          </p:cNvGraphicFramePr>
          <p:nvPr/>
        </p:nvGraphicFramePr>
        <p:xfrm>
          <a:off x="667658" y="2286000"/>
          <a:ext cx="57150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83845479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4370447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56222335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7375886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677485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98022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6400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810561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DC06F71D-8F35-47A5-96B4-857DAEA8AB04}"/>
              </a:ext>
            </a:extLst>
          </p:cNvPr>
          <p:cNvSpPr txBox="1"/>
          <p:nvPr/>
        </p:nvSpPr>
        <p:spPr>
          <a:xfrm>
            <a:off x="2199928" y="353340"/>
            <a:ext cx="9992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ntserrat" panose="00000500000000000000" pitchFamily="50" charset="0"/>
                <a:cs typeface="Mongolian Baiti" panose="03000500000000000000" pitchFamily="66" charset="0"/>
              </a:rPr>
              <a:t>Now, recreate your grid and extend the pattern beyond…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5024A2E3-E890-41B7-8B6B-6258F8222437}"/>
              </a:ext>
            </a:extLst>
          </p:cNvPr>
          <p:cNvGraphicFramePr>
            <a:graphicFrameLocks noGrp="1"/>
          </p:cNvGraphicFramePr>
          <p:nvPr/>
        </p:nvGraphicFramePr>
        <p:xfrm>
          <a:off x="10832953" y="2395470"/>
          <a:ext cx="9144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32343095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64292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4249538E-D3B6-41B0-8711-6D8838B82DE6}"/>
              </a:ext>
            </a:extLst>
          </p:cNvPr>
          <p:cNvSpPr txBox="1"/>
          <p:nvPr/>
        </p:nvSpPr>
        <p:spPr>
          <a:xfrm>
            <a:off x="9251180" y="2529504"/>
            <a:ext cx="1581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ontserrat" panose="00000500000000000000" pitchFamily="50" charset="0"/>
                <a:cs typeface="Mongolian Baiti" panose="03000500000000000000" pitchFamily="66" charset="0"/>
              </a:rPr>
              <a:t>Stack of Alien Cards</a:t>
            </a:r>
          </a:p>
        </p:txBody>
      </p:sp>
    </p:spTree>
    <p:extLst>
      <p:ext uri="{BB962C8B-B14F-4D97-AF65-F5344CB8AC3E}">
        <p14:creationId xmlns:p14="http://schemas.microsoft.com/office/powerpoint/2010/main" val="1022905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29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Cossette</dc:creator>
  <cp:lastModifiedBy>Joe Cossette</cp:lastModifiedBy>
  <cp:revision>14</cp:revision>
  <dcterms:created xsi:type="dcterms:W3CDTF">2021-02-14T05:03:12Z</dcterms:created>
  <dcterms:modified xsi:type="dcterms:W3CDTF">2023-02-23T05:27:14Z</dcterms:modified>
</cp:coreProperties>
</file>