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e Cossette" initials="JC" lastIdx="1" clrIdx="0">
    <p:extLst>
      <p:ext uri="{19B8F6BF-5375-455C-9EA6-DF929625EA0E}">
        <p15:presenceInfo xmlns:p15="http://schemas.microsoft.com/office/powerpoint/2012/main" userId="776d78fc77b8c4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7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8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1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1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9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3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5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0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3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3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7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2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98">
            <a:extLst>
              <a:ext uri="{FF2B5EF4-FFF2-40B4-BE49-F238E27FC236}">
                <a16:creationId xmlns:a16="http://schemas.microsoft.com/office/drawing/2014/main" id="{E7958686-765B-8670-0A40-4EFBA0306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05625" y="5644491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53C31447-49C5-17DA-1A15-76D876E8B7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54675" y="5644491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16EF7739-2ECA-9776-9FBC-CF23D0D872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3725" y="5644491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99335DD7-85B9-4B8B-A340-0656817DAB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2775" y="5644491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2E5D4209-D560-2DB6-0B7F-D46D0378DC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05625" y="3893177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3310471B-CDF0-DF75-5C0B-30FB2EE6B8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54675" y="3893177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5A05181F-114A-87A8-6608-0298F0EB94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3725" y="3893177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8EC189B5-BA89-23A4-62C7-01236DF84B3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2775" y="3893177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18306D87-F9D7-72E0-B5BD-5815A2CDA3B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08175" y="2141863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6ED19725-A705-DC39-18F9-D5B39820E34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54675" y="2141863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28757203-09AA-D40B-2840-8C016A97870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4148" y="2141863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1A465E4D-C9B6-4190-C7D0-079C130CFFD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2775" y="2141863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CCBC0E5C-7F3E-E738-8222-D3FCE35121C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265" y="5644491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B61DBA3B-D6A8-B907-EC0F-62284F3ED44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265" y="3893177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FADDA253-FA3F-A28E-7D5E-CC0C52BCC4C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265" y="2141863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6718175-68D9-0A96-DC3F-11D7CA64550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265" y="390549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62C3321F-D949-C4FC-DC28-16FBEDA70ED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06609" y="390549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6ACC69A1-25B2-5350-E3AD-6A1783A83CF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54675" y="390549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73E12CC3-D0D3-8CAE-57B9-C0F0623B9A7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3725" y="390549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41A02FF4-0D9F-8819-6D36-CCDC40E0A242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2775" y="390549"/>
            <a:ext cx="1737360" cy="1737360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27741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11</cp:revision>
  <dcterms:created xsi:type="dcterms:W3CDTF">2021-02-14T05:03:12Z</dcterms:created>
  <dcterms:modified xsi:type="dcterms:W3CDTF">2023-02-23T03:19:12Z</dcterms:modified>
</cp:coreProperties>
</file>